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751" r:id="rId5"/>
    <p:sldMasterId id="2147483680" r:id="rId6"/>
    <p:sldMasterId id="2147483765" r:id="rId7"/>
    <p:sldMasterId id="2147483772" r:id="rId8"/>
    <p:sldMasterId id="2147483778" r:id="rId9"/>
  </p:sldMasterIdLst>
  <p:notesMasterIdLst>
    <p:notesMasterId r:id="rId35"/>
  </p:notesMasterIdLst>
  <p:handoutMasterIdLst>
    <p:handoutMasterId r:id="rId36"/>
  </p:handoutMasterIdLst>
  <p:sldIdLst>
    <p:sldId id="335" r:id="rId10"/>
    <p:sldId id="374" r:id="rId11"/>
    <p:sldId id="388" r:id="rId12"/>
    <p:sldId id="377" r:id="rId13"/>
    <p:sldId id="375" r:id="rId14"/>
    <p:sldId id="370" r:id="rId15"/>
    <p:sldId id="369" r:id="rId16"/>
    <p:sldId id="379" r:id="rId17"/>
    <p:sldId id="380" r:id="rId18"/>
    <p:sldId id="389" r:id="rId19"/>
    <p:sldId id="392" r:id="rId20"/>
    <p:sldId id="399" r:id="rId21"/>
    <p:sldId id="393" r:id="rId22"/>
    <p:sldId id="381" r:id="rId23"/>
    <p:sldId id="382" r:id="rId24"/>
    <p:sldId id="396" r:id="rId25"/>
    <p:sldId id="397" r:id="rId26"/>
    <p:sldId id="386" r:id="rId27"/>
    <p:sldId id="394" r:id="rId28"/>
    <p:sldId id="387" r:id="rId29"/>
    <p:sldId id="376" r:id="rId30"/>
    <p:sldId id="385" r:id="rId31"/>
    <p:sldId id="400" r:id="rId32"/>
    <p:sldId id="371" r:id="rId33"/>
    <p:sldId id="351" r:id="rId3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C872"/>
    <a:srgbClr val="F8DE79"/>
    <a:srgbClr val="0074A4"/>
    <a:srgbClr val="AD3963"/>
    <a:srgbClr val="00417D"/>
    <a:srgbClr val="A12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6216" autoAdjust="0"/>
  </p:normalViewPr>
  <p:slideViewPr>
    <p:cSldViewPr snapToGrid="0">
      <p:cViewPr varScale="1">
        <p:scale>
          <a:sx n="57" d="100"/>
          <a:sy n="57" d="100"/>
        </p:scale>
        <p:origin x="10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2202463255535E-3"/>
          <c:y val="1.291015332944904E-3"/>
          <c:w val="0.96562499999999996"/>
          <c:h val="0.76872522338058424"/>
        </c:manualLayout>
      </c:layout>
      <c:barChart>
        <c:barDir val="col"/>
        <c:grouping val="clustered"/>
        <c:varyColors val="0"/>
        <c:ser>
          <c:idx val="0"/>
          <c:order val="0"/>
          <c:tx>
            <c:strRef>
              <c:f>Taul1!$B$1</c:f>
              <c:strCache>
                <c:ptCount val="1"/>
                <c:pt idx="0">
                  <c:v>Kaikki</c:v>
                </c:pt>
              </c:strCache>
            </c:strRef>
          </c:tx>
          <c:spPr>
            <a:solidFill>
              <a:schemeClr val="bg2">
                <a:lumMod val="75000"/>
              </a:schemeClr>
            </a:soli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Taul1!$A$2:$A$4</c:f>
              <c:strCache>
                <c:ptCount val="3"/>
                <c:pt idx="0">
                  <c:v>Yleinen tuki</c:v>
                </c:pt>
                <c:pt idx="1">
                  <c:v>Tehostettu tuki</c:v>
                </c:pt>
                <c:pt idx="2">
                  <c:v>Erityinen tuki</c:v>
                </c:pt>
              </c:strCache>
            </c:strRef>
          </c:cat>
          <c:val>
            <c:numRef>
              <c:f>Taul1!$B$2:$B$4</c:f>
              <c:numCache>
                <c:formatCode>0%</c:formatCode>
                <c:ptCount val="3"/>
                <c:pt idx="0">
                  <c:v>0.77</c:v>
                </c:pt>
                <c:pt idx="1">
                  <c:v>0.14000000000000001</c:v>
                </c:pt>
                <c:pt idx="2">
                  <c:v>0.08</c:v>
                </c:pt>
              </c:numCache>
            </c:numRef>
          </c:val>
          <c:extLst>
            <c:ext xmlns:c16="http://schemas.microsoft.com/office/drawing/2014/chart" uri="{C3380CC4-5D6E-409C-BE32-E72D297353CC}">
              <c16:uniqueId val="{00000000-DFF9-4749-BC21-9908DF374F13}"/>
            </c:ext>
          </c:extLst>
        </c:ser>
        <c:ser>
          <c:idx val="1"/>
          <c:order val="1"/>
          <c:tx>
            <c:strRef>
              <c:f>Taul1!$C$1</c:f>
              <c:strCache>
                <c:ptCount val="1"/>
                <c:pt idx="0">
                  <c:v>S1- oppilaat</c:v>
                </c:pt>
              </c:strCache>
            </c:strRef>
          </c:tx>
          <c:spPr>
            <a:solidFill>
              <a:schemeClr val="accent3">
                <a:lumMod val="75000"/>
              </a:schemeClr>
            </a:soli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Taul1!$A$2:$A$4</c:f>
              <c:strCache>
                <c:ptCount val="3"/>
                <c:pt idx="0">
                  <c:v>Yleinen tuki</c:v>
                </c:pt>
                <c:pt idx="1">
                  <c:v>Tehostettu tuki</c:v>
                </c:pt>
                <c:pt idx="2">
                  <c:v>Erityinen tuki</c:v>
                </c:pt>
              </c:strCache>
            </c:strRef>
          </c:cat>
          <c:val>
            <c:numRef>
              <c:f>Taul1!$C$2:$C$4</c:f>
              <c:numCache>
                <c:formatCode>0%</c:formatCode>
                <c:ptCount val="3"/>
                <c:pt idx="0">
                  <c:v>0.79</c:v>
                </c:pt>
                <c:pt idx="1">
                  <c:v>0.14000000000000001</c:v>
                </c:pt>
                <c:pt idx="2">
                  <c:v>7.0000000000000007E-2</c:v>
                </c:pt>
              </c:numCache>
            </c:numRef>
          </c:val>
          <c:extLst>
            <c:ext xmlns:c16="http://schemas.microsoft.com/office/drawing/2014/chart" uri="{C3380CC4-5D6E-409C-BE32-E72D297353CC}">
              <c16:uniqueId val="{00000001-DFF9-4749-BC21-9908DF374F13}"/>
            </c:ext>
          </c:extLst>
        </c:ser>
        <c:ser>
          <c:idx val="2"/>
          <c:order val="2"/>
          <c:tx>
            <c:strRef>
              <c:f>Taul1!$D$1</c:f>
              <c:strCache>
                <c:ptCount val="1"/>
                <c:pt idx="0">
                  <c:v>S2- oppilaat</c:v>
                </c:pt>
              </c:strCache>
            </c:strRef>
          </c:tx>
          <c:spPr>
            <a:solidFill>
              <a:schemeClr val="accent4">
                <a:lumMod val="60000"/>
                <a:lumOff val="40000"/>
              </a:schemeClr>
            </a:solidFill>
            <a:ln w="9525" cap="flat" cmpd="sng" algn="ctr">
              <a:solidFill>
                <a:schemeClr val="accent5">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Taul1!$A$2:$A$4</c:f>
              <c:strCache>
                <c:ptCount val="3"/>
                <c:pt idx="0">
                  <c:v>Yleinen tuki</c:v>
                </c:pt>
                <c:pt idx="1">
                  <c:v>Tehostettu tuki</c:v>
                </c:pt>
                <c:pt idx="2">
                  <c:v>Erityinen tuki</c:v>
                </c:pt>
              </c:strCache>
            </c:strRef>
          </c:cat>
          <c:val>
            <c:numRef>
              <c:f>Taul1!$D$2:$D$4</c:f>
              <c:numCache>
                <c:formatCode>0%</c:formatCode>
                <c:ptCount val="3"/>
                <c:pt idx="0">
                  <c:v>0.66</c:v>
                </c:pt>
                <c:pt idx="1">
                  <c:v>0.19</c:v>
                </c:pt>
                <c:pt idx="2">
                  <c:v>0.15</c:v>
                </c:pt>
              </c:numCache>
            </c:numRef>
          </c:val>
          <c:extLst>
            <c:ext xmlns:c16="http://schemas.microsoft.com/office/drawing/2014/chart" uri="{C3380CC4-5D6E-409C-BE32-E72D297353CC}">
              <c16:uniqueId val="{00000002-DFF9-4749-BC21-9908DF374F13}"/>
            </c:ext>
          </c:extLst>
        </c:ser>
        <c:dLbls>
          <c:dLblPos val="outEnd"/>
          <c:showLegendKey val="0"/>
          <c:showVal val="1"/>
          <c:showCatName val="0"/>
          <c:showSerName val="0"/>
          <c:showPercent val="0"/>
          <c:showBubbleSize val="0"/>
        </c:dLbls>
        <c:gapWidth val="100"/>
        <c:overlap val="-24"/>
        <c:axId val="359077632"/>
        <c:axId val="359047784"/>
      </c:barChart>
      <c:catAx>
        <c:axId val="35907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fi-FI"/>
          </a:p>
        </c:txPr>
        <c:crossAx val="359047784"/>
        <c:crosses val="autoZero"/>
        <c:auto val="1"/>
        <c:lblAlgn val="ctr"/>
        <c:lblOffset val="100"/>
        <c:noMultiLvlLbl val="0"/>
      </c:catAx>
      <c:valAx>
        <c:axId val="359047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fi-FI"/>
          </a:p>
        </c:txPr>
        <c:crossAx val="35907763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50000"/>
                    <a:lumOff val="50000"/>
                  </a:schemeClr>
                </a:solidFill>
                <a:latin typeface="+mn-lt"/>
                <a:ea typeface="+mn-ea"/>
                <a:cs typeface="+mn-cs"/>
              </a:defRPr>
            </a:pPr>
            <a:endParaRPr lang="fi-FI"/>
          </a:p>
        </c:txPr>
      </c:dTable>
      <c:spPr>
        <a:noFill/>
        <a:ln>
          <a:noFill/>
        </a:ln>
        <a:effectLst/>
      </c:spPr>
    </c:plotArea>
    <c:legend>
      <c:legendPos val="b"/>
      <c:layout>
        <c:manualLayout>
          <c:xMode val="edge"/>
          <c:yMode val="edge"/>
          <c:x val="0.55547168334797803"/>
          <c:y val="9.8361687357795824E-3"/>
          <c:w val="0.35571085982772627"/>
          <c:h val="0.1085506508217128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3DAE404-DD2B-4DE5-B0CE-992ED5713C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C15FA0B-E055-434F-9E11-CCA88C788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2137A-EBCB-49EC-9734-26FC45E32E86}" type="datetimeFigureOut">
              <a:rPr lang="fi-FI" smtClean="0"/>
              <a:t>10.1.2024</a:t>
            </a:fld>
            <a:endParaRPr lang="fi-FI"/>
          </a:p>
        </p:txBody>
      </p:sp>
      <p:sp>
        <p:nvSpPr>
          <p:cNvPr id="4" name="Alatunnisteen paikkamerkki 3">
            <a:extLst>
              <a:ext uri="{FF2B5EF4-FFF2-40B4-BE49-F238E27FC236}">
                <a16:creationId xmlns:a16="http://schemas.microsoft.com/office/drawing/2014/main" id="{988F5078-AF5B-496C-93A1-3CA8AC44E7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542F74D-8F19-4A29-8457-0C7AB1C560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CCB98-25CB-4FD0-B2B3-A73A24D4DE4B}" type="slidenum">
              <a:rPr lang="fi-FI" smtClean="0"/>
              <a:t>‹#›</a:t>
            </a:fld>
            <a:endParaRPr lang="fi-FI"/>
          </a:p>
        </p:txBody>
      </p:sp>
    </p:spTree>
    <p:extLst>
      <p:ext uri="{BB962C8B-B14F-4D97-AF65-F5344CB8AC3E}">
        <p14:creationId xmlns:p14="http://schemas.microsoft.com/office/powerpoint/2010/main" val="11555437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CC1C-3D33-4DD6-9439-6415BA8504E7}" type="datetimeFigureOut">
              <a:rPr lang="fi-FI" smtClean="0"/>
              <a:t>10.1.2024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9F7F8-48A1-4863-ABF0-01A9D479BFD7}" type="slidenum">
              <a:rPr lang="fi-FI" smtClean="0"/>
              <a:t>‹#›</a:t>
            </a:fld>
            <a:endParaRPr lang="fi-FI"/>
          </a:p>
        </p:txBody>
      </p:sp>
    </p:spTree>
    <p:extLst>
      <p:ext uri="{BB962C8B-B14F-4D97-AF65-F5344CB8AC3E}">
        <p14:creationId xmlns:p14="http://schemas.microsoft.com/office/powerpoint/2010/main" val="2582201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a:t>
            </a:fld>
            <a:endParaRPr lang="fi-FI"/>
          </a:p>
        </p:txBody>
      </p:sp>
    </p:spTree>
    <p:extLst>
      <p:ext uri="{BB962C8B-B14F-4D97-AF65-F5344CB8AC3E}">
        <p14:creationId xmlns:p14="http://schemas.microsoft.com/office/powerpoint/2010/main" val="156352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5</a:t>
            </a:fld>
            <a:endParaRPr lang="fi-FI"/>
          </a:p>
        </p:txBody>
      </p:sp>
    </p:spTree>
    <p:extLst>
      <p:ext uri="{BB962C8B-B14F-4D97-AF65-F5344CB8AC3E}">
        <p14:creationId xmlns:p14="http://schemas.microsoft.com/office/powerpoint/2010/main" val="2489118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8</a:t>
            </a:fld>
            <a:endParaRPr lang="fi-FI"/>
          </a:p>
        </p:txBody>
      </p:sp>
    </p:spTree>
    <p:extLst>
      <p:ext uri="{BB962C8B-B14F-4D97-AF65-F5344CB8AC3E}">
        <p14:creationId xmlns:p14="http://schemas.microsoft.com/office/powerpoint/2010/main" val="103668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11</a:t>
            </a:fld>
            <a:endParaRPr lang="fi-FI"/>
          </a:p>
        </p:txBody>
      </p:sp>
    </p:spTree>
    <p:extLst>
      <p:ext uri="{BB962C8B-B14F-4D97-AF65-F5344CB8AC3E}">
        <p14:creationId xmlns:p14="http://schemas.microsoft.com/office/powerpoint/2010/main" val="507914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12</a:t>
            </a:fld>
            <a:endParaRPr lang="fi-FI"/>
          </a:p>
        </p:txBody>
      </p:sp>
    </p:spTree>
    <p:extLst>
      <p:ext uri="{BB962C8B-B14F-4D97-AF65-F5344CB8AC3E}">
        <p14:creationId xmlns:p14="http://schemas.microsoft.com/office/powerpoint/2010/main" val="3606620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14</a:t>
            </a:fld>
            <a:endParaRPr lang="fi-FI"/>
          </a:p>
        </p:txBody>
      </p:sp>
    </p:spTree>
    <p:extLst>
      <p:ext uri="{BB962C8B-B14F-4D97-AF65-F5344CB8AC3E}">
        <p14:creationId xmlns:p14="http://schemas.microsoft.com/office/powerpoint/2010/main" val="1928290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18</a:t>
            </a:fld>
            <a:endParaRPr lang="fi-FI"/>
          </a:p>
        </p:txBody>
      </p:sp>
    </p:spTree>
    <p:extLst>
      <p:ext uri="{BB962C8B-B14F-4D97-AF65-F5344CB8AC3E}">
        <p14:creationId xmlns:p14="http://schemas.microsoft.com/office/powerpoint/2010/main" val="2720042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22</a:t>
            </a:fld>
            <a:endParaRPr lang="fi-FI"/>
          </a:p>
        </p:txBody>
      </p:sp>
    </p:spTree>
    <p:extLst>
      <p:ext uri="{BB962C8B-B14F-4D97-AF65-F5344CB8AC3E}">
        <p14:creationId xmlns:p14="http://schemas.microsoft.com/office/powerpoint/2010/main" val="4018079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035436-5929-2E40-834E-F6CEBAD568B7}"/>
              </a:ext>
            </a:extLst>
          </p:cNvPr>
          <p:cNvSpPr>
            <a:spLocks noGrp="1"/>
          </p:cNvSpPr>
          <p:nvPr>
            <p:ph type="ctrTitle" hasCustomPrompt="1"/>
          </p:nvPr>
        </p:nvSpPr>
        <p:spPr>
          <a:xfrm>
            <a:off x="1784506" y="2474345"/>
            <a:ext cx="8652381" cy="1807400"/>
          </a:xfrm>
          <a:noFill/>
          <a:effectLst/>
        </p:spPr>
        <p:txBody>
          <a:bodyPr wrap="square" lIns="360000" tIns="72000" rIns="360000" bIns="72000" anchor="ctr">
            <a:spAutoFit/>
          </a:bodyPr>
          <a:lstStyle>
            <a:lvl1pPr marL="0" marR="0" indent="0" algn="ctr" defTabSz="914400" rtl="0" eaLnBrk="1" fontAlgn="auto" latinLnBrk="0" hangingPunct="1">
              <a:lnSpc>
                <a:spcPct val="100000"/>
              </a:lnSpc>
              <a:spcBef>
                <a:spcPct val="0"/>
              </a:spcBef>
              <a:spcAft>
                <a:spcPts val="0"/>
              </a:spcAft>
              <a:buClrTx/>
              <a:buSzTx/>
              <a:buFontTx/>
              <a:buNone/>
              <a:tabLst/>
              <a:defRPr sz="5400"/>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i-FI"/>
              <a:t>KANSISIVUN OTSIKKO</a:t>
            </a:r>
            <a:br>
              <a:rPr lang="fi-FI"/>
            </a:br>
            <a:r>
              <a:rPr lang="fi-FI"/>
              <a:t>CALIBRI BOLD 54, VERSAALI</a:t>
            </a:r>
          </a:p>
        </p:txBody>
      </p:sp>
      <p:sp>
        <p:nvSpPr>
          <p:cNvPr id="3" name="Alaotsikko 2">
            <a:extLst>
              <a:ext uri="{FF2B5EF4-FFF2-40B4-BE49-F238E27FC236}">
                <a16:creationId xmlns:a16="http://schemas.microsoft.com/office/drawing/2014/main" id="{D24114FA-9876-9349-B8B5-3E39DB3B0E05}"/>
              </a:ext>
            </a:extLst>
          </p:cNvPr>
          <p:cNvSpPr>
            <a:spLocks noGrp="1"/>
          </p:cNvSpPr>
          <p:nvPr>
            <p:ph type="subTitle" idx="1" hasCustomPrompt="1"/>
          </p:nvPr>
        </p:nvSpPr>
        <p:spPr>
          <a:xfrm>
            <a:off x="2768575" y="4467449"/>
            <a:ext cx="6685141" cy="782977"/>
          </a:xfrm>
          <a:prstGeom prst="rect">
            <a:avLst/>
          </a:prstGeom>
          <a:effectLst>
            <a:outerShdw blurRad="50800" dist="38100" dir="2700000" algn="tl" rotWithShape="0">
              <a:prstClr val="black">
                <a:alpha val="0"/>
              </a:prstClr>
            </a:outerShdw>
          </a:effectLst>
        </p:spPr>
        <p:txBody>
          <a:bodyPr>
            <a:normAutofit/>
          </a:bodyPr>
          <a:lstStyle>
            <a:lvl1pPr marL="0" indent="0" algn="ctr">
              <a:buNone/>
              <a:defRPr sz="2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Lisätietoa tähän </a:t>
            </a:r>
            <a:r>
              <a:rPr lang="fi-FI" err="1"/>
              <a:t>Calibri</a:t>
            </a:r>
            <a:r>
              <a:rPr lang="fi-FI"/>
              <a:t> </a:t>
            </a:r>
            <a:r>
              <a:rPr lang="fi-FI" err="1"/>
              <a:t>Regular</a:t>
            </a:r>
            <a:r>
              <a:rPr lang="fi-FI"/>
              <a:t> 26</a:t>
            </a:r>
          </a:p>
        </p:txBody>
      </p:sp>
      <p:sp>
        <p:nvSpPr>
          <p:cNvPr id="7" name="Tekstin paikkamerkki 6">
            <a:extLst>
              <a:ext uri="{FF2B5EF4-FFF2-40B4-BE49-F238E27FC236}">
                <a16:creationId xmlns:a16="http://schemas.microsoft.com/office/drawing/2014/main" id="{241E846E-185C-F04A-9893-6A12CDEC9F62}"/>
              </a:ext>
            </a:extLst>
          </p:cNvPr>
          <p:cNvSpPr>
            <a:spLocks noGrp="1"/>
          </p:cNvSpPr>
          <p:nvPr>
            <p:ph type="body" sz="quarter" idx="17" hasCustomPrompt="1"/>
          </p:nvPr>
        </p:nvSpPr>
        <p:spPr>
          <a:xfrm>
            <a:off x="3981450" y="5365552"/>
            <a:ext cx="4229100" cy="593725"/>
          </a:xfrm>
          <a:effectLst>
            <a:outerShdw blurRad="50800" dist="38100" dir="2700000" algn="tl" rotWithShape="0">
              <a:prstClr val="black">
                <a:alpha val="0"/>
              </a:prstClr>
            </a:outerShdw>
          </a:effectLst>
        </p:spPr>
        <p:txBody>
          <a:bodyPr>
            <a:noAutofit/>
          </a:bodyPr>
          <a:lstStyle>
            <a:lvl1pPr marL="0" indent="0">
              <a:buNone/>
              <a:defRPr sz="2000"/>
            </a:lvl1pPr>
          </a:lstStyle>
          <a:p>
            <a:r>
              <a:rPr lang="fi-FI"/>
              <a:t>Etunimi Sukunimi, Titteli, pvm</a:t>
            </a:r>
          </a:p>
        </p:txBody>
      </p:sp>
    </p:spTree>
    <p:extLst>
      <p:ext uri="{BB962C8B-B14F-4D97-AF65-F5344CB8AC3E}">
        <p14:creationId xmlns:p14="http://schemas.microsoft.com/office/powerpoint/2010/main" val="353914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78C21-47CD-4090-848B-CDE75E453B56}" type="datetime1">
              <a:rPr lang="fi-FI" smtClean="0"/>
              <a:t>10.1.2024</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a:p>
        </p:txBody>
      </p:sp>
      <p:pic>
        <p:nvPicPr>
          <p:cNvPr id="14" name="Kuva 13">
            <a:extLst>
              <a:ext uri="{FF2B5EF4-FFF2-40B4-BE49-F238E27FC236}">
                <a16:creationId xmlns:a16="http://schemas.microsoft.com/office/drawing/2014/main" id="{BEE08D61-776E-CB4A-8CB4-334A77C55F4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4322"/>
            <a:ext cx="5717132" cy="2209929"/>
          </a:xfrm>
          <a:prstGeom prst="rect">
            <a:avLst/>
          </a:prstGeom>
        </p:spPr>
      </p:pic>
    </p:spTree>
    <p:extLst>
      <p:ext uri="{BB962C8B-B14F-4D97-AF65-F5344CB8AC3E}">
        <p14:creationId xmlns:p14="http://schemas.microsoft.com/office/powerpoint/2010/main" val="1142456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tekti + kuva vasemm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B1795-7E37-401E-B161-37AE45EF1BFC}"/>
              </a:ext>
            </a:extLst>
          </p:cNvPr>
          <p:cNvSpPr>
            <a:spLocks noGrp="1"/>
          </p:cNvSpPr>
          <p:nvPr>
            <p:ph type="title"/>
          </p:nvPr>
        </p:nvSpPr>
        <p:spPr>
          <a:xfrm>
            <a:off x="6324300" y="869315"/>
            <a:ext cx="5517180" cy="1737360"/>
          </a:xfrm>
        </p:spPr>
        <p:txBody>
          <a:bodyPr/>
          <a:lstStyle>
            <a:lvl1pPr algn="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8" name="Tekstin paikkamerkki 7">
            <a:extLst>
              <a:ext uri="{FF2B5EF4-FFF2-40B4-BE49-F238E27FC236}">
                <a16:creationId xmlns:a16="http://schemas.microsoft.com/office/drawing/2014/main" id="{393D55FF-C447-4D7F-848A-B06FD2277D12}"/>
              </a:ext>
            </a:extLst>
          </p:cNvPr>
          <p:cNvSpPr>
            <a:spLocks noGrp="1"/>
          </p:cNvSpPr>
          <p:nvPr>
            <p:ph type="body" sz="quarter" idx="12"/>
          </p:nvPr>
        </p:nvSpPr>
        <p:spPr>
          <a:xfrm>
            <a:off x="6324600" y="2803525"/>
            <a:ext cx="5516563" cy="30178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Päivämäärän paikkamerkki 2">
            <a:extLst>
              <a:ext uri="{FF2B5EF4-FFF2-40B4-BE49-F238E27FC236}">
                <a16:creationId xmlns:a16="http://schemas.microsoft.com/office/drawing/2014/main" id="{89CEB80D-BE46-40F8-99C4-B568A70147F6}"/>
              </a:ext>
            </a:extLst>
          </p:cNvPr>
          <p:cNvSpPr>
            <a:spLocks noGrp="1"/>
          </p:cNvSpPr>
          <p:nvPr>
            <p:ph type="dt" sz="half" idx="10"/>
          </p:nvPr>
        </p:nvSpPr>
        <p:spPr/>
        <p:txBody>
          <a:bodyPr/>
          <a:lstStyle/>
          <a:p>
            <a:fld id="{C3D7A13F-D567-42F3-9A2E-CC4847359E9D}" type="datetime1">
              <a:rPr lang="fi-FI" smtClean="0"/>
              <a:t>10.1.2024</a:t>
            </a:fld>
            <a:endParaRPr lang="fi-FI"/>
          </a:p>
        </p:txBody>
      </p:sp>
      <p:sp>
        <p:nvSpPr>
          <p:cNvPr id="4" name="Dian numeron paikkamerkki 3">
            <a:extLst>
              <a:ext uri="{FF2B5EF4-FFF2-40B4-BE49-F238E27FC236}">
                <a16:creationId xmlns:a16="http://schemas.microsoft.com/office/drawing/2014/main" id="{C89969B8-DA2E-4962-B8A8-9B53AC305B2A}"/>
              </a:ext>
            </a:extLst>
          </p:cNvPr>
          <p:cNvSpPr>
            <a:spLocks noGrp="1"/>
          </p:cNvSpPr>
          <p:nvPr>
            <p:ph type="sldNum" sz="quarter" idx="11"/>
          </p:nvPr>
        </p:nvSpPr>
        <p:spPr/>
        <p:txBody>
          <a:body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BDBA0311-57F4-475E-9D97-DE8E7A6EE5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9" name="Alatunnisteen paikkamerkki 6">
            <a:extLst>
              <a:ext uri="{FF2B5EF4-FFF2-40B4-BE49-F238E27FC236}">
                <a16:creationId xmlns:a16="http://schemas.microsoft.com/office/drawing/2014/main" id="{76104A99-28D5-40A7-A545-6C5199127278}"/>
              </a:ext>
            </a:extLst>
          </p:cNvPr>
          <p:cNvSpPr>
            <a:spLocks noGrp="1"/>
          </p:cNvSpPr>
          <p:nvPr>
            <p:ph type="ftr" sz="quarter" idx="14"/>
          </p:nvPr>
        </p:nvSpPr>
        <p:spPr>
          <a:xfrm>
            <a:off x="4121668" y="6356350"/>
            <a:ext cx="3935963" cy="365125"/>
          </a:xfrm>
        </p:spPr>
        <p:txBody>
          <a:bodyPr/>
          <a:lstStyle/>
          <a:p>
            <a:endParaRPr lang="fi-FI"/>
          </a:p>
        </p:txBody>
      </p:sp>
      <p:sp>
        <p:nvSpPr>
          <p:cNvPr id="11" name="Kuvan paikkamerkki 9">
            <a:extLst>
              <a:ext uri="{FF2B5EF4-FFF2-40B4-BE49-F238E27FC236}">
                <a16:creationId xmlns:a16="http://schemas.microsoft.com/office/drawing/2014/main" id="{63EDF80F-2CAE-1D47-A9CC-5DA3308EB55F}"/>
              </a:ext>
            </a:extLst>
          </p:cNvPr>
          <p:cNvSpPr>
            <a:spLocks noGrp="1"/>
          </p:cNvSpPr>
          <p:nvPr>
            <p:ph type="pic" sz="quarter" idx="13"/>
          </p:nvPr>
        </p:nvSpPr>
        <p:spPr>
          <a:xfrm>
            <a:off x="245836" y="256478"/>
            <a:ext cx="5621564" cy="5864922"/>
          </a:xfrm>
          <a:prstGeom prst="round2DiagRect">
            <a:avLst/>
          </a:prstGeom>
        </p:spPr>
        <p:txBody>
          <a:bodyPr/>
          <a:lstStyle/>
          <a:p>
            <a:endParaRPr lang="fi-FI"/>
          </a:p>
        </p:txBody>
      </p:sp>
    </p:spTree>
    <p:extLst>
      <p:ext uri="{BB962C8B-B14F-4D97-AF65-F5344CB8AC3E}">
        <p14:creationId xmlns:p14="http://schemas.microsoft.com/office/powerpoint/2010/main" val="149122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12F82E-4DFA-44B1-9E76-A2996C1A428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A862502-07A3-440B-A939-B2A40348FEA6}"/>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A3F181F-08FC-4101-9F87-B7F90332726D}"/>
              </a:ext>
            </a:extLst>
          </p:cNvPr>
          <p:cNvSpPr>
            <a:spLocks noGrp="1"/>
          </p:cNvSpPr>
          <p:nvPr>
            <p:ph type="dt" sz="half" idx="10"/>
          </p:nvPr>
        </p:nvSpPr>
        <p:spPr/>
        <p:txBody>
          <a:bodyPr/>
          <a:lstStyle/>
          <a:p>
            <a:fld id="{84C29E17-17A7-46D0-8743-885A88C0E014}" type="datetimeFigureOut">
              <a:rPr lang="fi-FI" smtClean="0"/>
              <a:t>10.1.2024</a:t>
            </a:fld>
            <a:endParaRPr lang="fi-FI"/>
          </a:p>
        </p:txBody>
      </p:sp>
      <p:sp>
        <p:nvSpPr>
          <p:cNvPr id="5" name="Alatunnisteen paikkamerkki 4">
            <a:extLst>
              <a:ext uri="{FF2B5EF4-FFF2-40B4-BE49-F238E27FC236}">
                <a16:creationId xmlns:a16="http://schemas.microsoft.com/office/drawing/2014/main" id="{BA39DF90-EFBA-45CF-BA5F-AF497BB57AE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EF2BAD8-201C-41D4-8897-3D5EA9A9A0DA}"/>
              </a:ext>
            </a:extLst>
          </p:cNvPr>
          <p:cNvSpPr>
            <a:spLocks noGrp="1"/>
          </p:cNvSpPr>
          <p:nvPr>
            <p:ph type="sldNum" sz="quarter" idx="12"/>
          </p:nvPr>
        </p:nvSpPr>
        <p:spPr/>
        <p:txBody>
          <a:bodyPr/>
          <a:lstStyle/>
          <a:p>
            <a:fld id="{D0E74BFB-8E31-494F-8D07-1F16BA7F3AA8}" type="slidenum">
              <a:rPr lang="fi-FI" smtClean="0"/>
              <a:t>‹#›</a:t>
            </a:fld>
            <a:endParaRPr lang="fi-FI"/>
          </a:p>
        </p:txBody>
      </p:sp>
    </p:spTree>
    <p:extLst>
      <p:ext uri="{BB962C8B-B14F-4D97-AF65-F5344CB8AC3E}">
        <p14:creationId xmlns:p14="http://schemas.microsoft.com/office/powerpoint/2010/main" val="3996881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ja teksti + kuva">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7DD30460-6A9F-3A4C-B8D4-9DC7C14302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040"/>
          <a:stretch/>
        </p:blipFill>
        <p:spPr>
          <a:xfrm>
            <a:off x="2928395" y="0"/>
            <a:ext cx="9263605" cy="6858000"/>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l">
              <a:defRPr sz="6000">
                <a:solidFill>
                  <a:sysClr val="windowText" lastClr="000000"/>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7478268" cy="4208145"/>
          </a:xfrm>
          <a:prstGeom prst="rect">
            <a:avLst/>
          </a:prstGeom>
          <a:effectLst/>
        </p:spPr>
        <p:txBody>
          <a:bodyPr>
            <a:normAutofit/>
          </a:bodyPr>
          <a:lstStyle>
            <a:lvl1pPr marL="342900" indent="-342900" algn="l">
              <a:lnSpc>
                <a:spcPct val="100000"/>
              </a:lnSpc>
              <a:buClr>
                <a:schemeClr val="bg1"/>
              </a:buClr>
              <a:buFont typeface="Arial" panose="020B0604020202020204" pitchFamily="34" charset="0"/>
              <a:buChar char="•"/>
              <a:defRPr sz="2400">
                <a:solidFill>
                  <a:sysClr val="windowText" lastClr="000000"/>
                </a:solidFill>
              </a:defRPr>
            </a:lvl1pPr>
            <a:lvl2pPr marL="800100" indent="-342900" algn="l">
              <a:lnSpc>
                <a:spcPct val="100000"/>
              </a:lnSpc>
              <a:buClr>
                <a:schemeClr val="bg1"/>
              </a:buClr>
              <a:buFont typeface="Courier New" panose="02070309020205020404" pitchFamily="49" charset="0"/>
              <a:buChar char="o"/>
              <a:defRPr sz="2000">
                <a:solidFill>
                  <a:sysClr val="windowText" lastClr="000000"/>
                </a:solidFill>
              </a:defRPr>
            </a:lvl2pPr>
            <a:lvl3pPr marL="1200150" indent="-285750" algn="l">
              <a:lnSpc>
                <a:spcPct val="100000"/>
              </a:lnSpc>
              <a:buClr>
                <a:schemeClr val="bg1"/>
              </a:buClr>
              <a:buFont typeface="Wingdings" pitchFamily="2" charset="2"/>
              <a:buChar char="§"/>
              <a:defRPr sz="1800">
                <a:solidFill>
                  <a:sysClr val="windowText" lastClr="000000"/>
                </a:solidFill>
              </a:defRPr>
            </a:lvl3pPr>
            <a:lvl4pPr marL="1657350" indent="-285750" algn="l">
              <a:lnSpc>
                <a:spcPct val="100000"/>
              </a:lnSpc>
              <a:buClr>
                <a:schemeClr val="bg1"/>
              </a:buClr>
              <a:buFont typeface="Wingdings" pitchFamily="2" charset="2"/>
              <a:buChar char="§"/>
              <a:defRPr sz="1600">
                <a:solidFill>
                  <a:sysClr val="windowText" lastClr="000000"/>
                </a:solidFill>
              </a:defRPr>
            </a:lvl4pPr>
            <a:lvl5pPr marL="2114550" indent="-285750" algn="l">
              <a:lnSpc>
                <a:spcPct val="100000"/>
              </a:lnSpc>
              <a:buClr>
                <a:schemeClr val="bg1"/>
              </a:buClr>
              <a:buFont typeface="Wingdings" pitchFamily="2" charset="2"/>
              <a:buChar char="§"/>
              <a:defRPr sz="1600">
                <a:solidFill>
                  <a:sysClr val="windowText" lastClr="000000"/>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p:cNvSpPr>
            <a:spLocks noGrp="1"/>
          </p:cNvSpPr>
          <p:nvPr>
            <p:ph type="dt" sz="half" idx="10"/>
          </p:nvPr>
        </p:nvSpPr>
        <p:spPr/>
        <p:txBody>
          <a:bodyPr/>
          <a:lstStyle>
            <a:lvl1pPr>
              <a:defRPr>
                <a:solidFill>
                  <a:sysClr val="windowText" lastClr="000000"/>
                </a:solidFill>
              </a:defRPr>
            </a:lvl1pPr>
          </a:lstStyle>
          <a:p>
            <a:fld id="{C7D98752-59B4-476B-82AD-A40B94580204}" type="datetime1">
              <a:rPr lang="fi-FI" smtClean="0"/>
              <a:pPr/>
              <a:t>10.1.2024</a:t>
            </a:fld>
            <a:endParaRPr lang="fi-FI"/>
          </a:p>
        </p:txBody>
      </p:sp>
      <p:sp>
        <p:nvSpPr>
          <p:cNvPr id="7" name="Alatunnisteen paikkamerkki 6"/>
          <p:cNvSpPr>
            <a:spLocks noGrp="1"/>
          </p:cNvSpPr>
          <p:nvPr>
            <p:ph type="ftr" sz="quarter" idx="11"/>
          </p:nvPr>
        </p:nvSpPr>
        <p:spPr>
          <a:xfrm>
            <a:off x="4121668" y="6356350"/>
            <a:ext cx="3935963" cy="365125"/>
          </a:xfrm>
        </p:spPr>
        <p:txBody>
          <a:bodyPr/>
          <a:lstStyle>
            <a:lvl1pPr>
              <a:defRPr>
                <a:solidFill>
                  <a:sysClr val="windowText" lastClr="000000"/>
                </a:solidFill>
              </a:defRPr>
            </a:lvl1pPr>
          </a:lstStyle>
          <a:p>
            <a:endParaRPr lang="fi-FI"/>
          </a:p>
        </p:txBody>
      </p:sp>
      <p:sp>
        <p:nvSpPr>
          <p:cNvPr id="8" name="Dian numeron paikkamerkki 7"/>
          <p:cNvSpPr>
            <a:spLocks noGrp="1"/>
          </p:cNvSpPr>
          <p:nvPr>
            <p:ph type="sldNum" sz="quarter" idx="12"/>
          </p:nvPr>
        </p:nvSpPr>
        <p:spPr/>
        <p:txBody>
          <a:bodyPr/>
          <a:lstStyle>
            <a:lvl1pPr>
              <a:defRPr>
                <a:solidFill>
                  <a:schemeClr val="bg1"/>
                </a:solidFill>
              </a:defRPr>
            </a:lvl1pPr>
          </a:lstStyle>
          <a:p>
            <a:fld id="{F3EE06F1-2D77-A44E-97FA-F679B9CB76D5}" type="slidenum">
              <a:rPr lang="fi-FI" smtClean="0"/>
              <a:pPr/>
              <a:t>‹#›</a:t>
            </a:fld>
            <a:endParaRPr lang="fi-FI"/>
          </a:p>
        </p:txBody>
      </p:sp>
      <p:sp>
        <p:nvSpPr>
          <p:cNvPr id="2" name="Suorakulmio 1">
            <a:extLst>
              <a:ext uri="{FF2B5EF4-FFF2-40B4-BE49-F238E27FC236}">
                <a16:creationId xmlns:a16="http://schemas.microsoft.com/office/drawing/2014/main" id="{443B73C5-3C46-1D40-B308-B924019225F0}"/>
              </a:ext>
            </a:extLst>
          </p:cNvPr>
          <p:cNvSpPr/>
          <p:nvPr userDrawn="1"/>
        </p:nvSpPr>
        <p:spPr>
          <a:xfrm>
            <a:off x="8605859" y="3475300"/>
            <a:ext cx="1292341" cy="253916"/>
          </a:xfrm>
          <a:prstGeom prst="rect">
            <a:avLst/>
          </a:prstGeom>
        </p:spPr>
        <p:txBody>
          <a:bodyPr wrap="none">
            <a:spAutoFit/>
          </a:bodyPr>
          <a:lstStyle/>
          <a:p>
            <a:r>
              <a:rPr lang="fi-FI" sz="1050"/>
              <a:t>Kuva: Aino Valtonen</a:t>
            </a:r>
          </a:p>
        </p:txBody>
      </p:sp>
      <p:sp>
        <p:nvSpPr>
          <p:cNvPr id="12" name="Suorakulmio 11">
            <a:extLst>
              <a:ext uri="{FF2B5EF4-FFF2-40B4-BE49-F238E27FC236}">
                <a16:creationId xmlns:a16="http://schemas.microsoft.com/office/drawing/2014/main" id="{24095376-1387-164E-9A69-2DF3B48DC818}"/>
              </a:ext>
            </a:extLst>
          </p:cNvPr>
          <p:cNvSpPr/>
          <p:nvPr userDrawn="1"/>
        </p:nvSpPr>
        <p:spPr>
          <a:xfrm>
            <a:off x="10687867" y="5965909"/>
            <a:ext cx="1366080" cy="253916"/>
          </a:xfrm>
          <a:prstGeom prst="rect">
            <a:avLst/>
          </a:prstGeom>
        </p:spPr>
        <p:txBody>
          <a:bodyPr wrap="none">
            <a:spAutoFit/>
          </a:bodyPr>
          <a:lstStyle/>
          <a:p>
            <a:r>
              <a:rPr lang="fi-FI" sz="1050"/>
              <a:t>Kuva: Aurora </a:t>
            </a:r>
            <a:r>
              <a:rPr lang="fi-FI" sz="1050" err="1"/>
              <a:t>Rautava</a:t>
            </a:r>
            <a:endParaRPr lang="fi-FI" sz="1050"/>
          </a:p>
        </p:txBody>
      </p:sp>
    </p:spTree>
    <p:extLst>
      <p:ext uri="{BB962C8B-B14F-4D97-AF65-F5344CB8AC3E}">
        <p14:creationId xmlns:p14="http://schemas.microsoft.com/office/powerpoint/2010/main" val="3318793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bg1"/>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3001" y="2019195"/>
            <a:ext cx="10501532" cy="4208145"/>
          </a:xfrm>
          <a:prstGeom prst="rect">
            <a:avLst/>
          </a:prstGeom>
          <a:effectLst/>
        </p:spPr>
        <p:txBody>
          <a:bodyPr>
            <a:normAutofit/>
          </a:bodyPr>
          <a:lstStyle>
            <a:lvl1pPr marL="342900" indent="-342900" algn="l">
              <a:lnSpc>
                <a:spcPct val="100000"/>
              </a:lnSpc>
              <a:buClr>
                <a:schemeClr val="bg1"/>
              </a:buClr>
              <a:buFont typeface="Arial" panose="020B0604020202020204" pitchFamily="34" charset="0"/>
              <a:buChar char="•"/>
              <a:defRPr sz="2400">
                <a:solidFill>
                  <a:schemeClr val="bg1"/>
                </a:solidFill>
              </a:defRPr>
            </a:lvl1pPr>
            <a:lvl2pPr marL="800100" indent="-342900" algn="l">
              <a:lnSpc>
                <a:spcPct val="100000"/>
              </a:lnSpc>
              <a:buClr>
                <a:schemeClr val="bg1"/>
              </a:buClr>
              <a:buFont typeface="Courier New" panose="02070309020205020404" pitchFamily="49" charset="0"/>
              <a:buChar char="o"/>
              <a:defRPr sz="2000">
                <a:solidFill>
                  <a:schemeClr val="bg1"/>
                </a:solidFill>
              </a:defRPr>
            </a:lvl2pPr>
            <a:lvl3pPr marL="1200150" indent="-285750" algn="l">
              <a:lnSpc>
                <a:spcPct val="100000"/>
              </a:lnSpc>
              <a:buClr>
                <a:schemeClr val="bg1"/>
              </a:buClr>
              <a:buFont typeface="Wingdings" pitchFamily="2" charset="2"/>
              <a:buChar char="§"/>
              <a:defRPr sz="1800">
                <a:solidFill>
                  <a:schemeClr val="bg1"/>
                </a:solidFill>
              </a:defRPr>
            </a:lvl3pPr>
            <a:lvl4pPr marL="1657350" indent="-285750" algn="l">
              <a:lnSpc>
                <a:spcPct val="100000"/>
              </a:lnSpc>
              <a:buClr>
                <a:schemeClr val="bg1"/>
              </a:buClr>
              <a:buFont typeface="Wingdings" pitchFamily="2" charset="2"/>
              <a:buChar char="§"/>
              <a:defRPr sz="1600">
                <a:solidFill>
                  <a:schemeClr val="bg1"/>
                </a:solidFill>
              </a:defRPr>
            </a:lvl4pPr>
            <a:lvl5pPr marL="2114550" indent="-285750" algn="l">
              <a:lnSpc>
                <a:spcPct val="100000"/>
              </a:lnSpc>
              <a:buClr>
                <a:schemeClr val="bg1"/>
              </a:buClr>
              <a:buFont typeface="Wingdings" pitchFamily="2" charset="2"/>
              <a:buChar char="§"/>
              <a:defRPr sz="1600">
                <a:solidFill>
                  <a:schemeClr val="bg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FD9320EA-10A2-4D80-97F4-B5438742DBB6}" type="datetime1">
              <a:rPr lang="fi-FI" smtClean="0"/>
              <a:t>10.1.2024</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212980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1060926"/>
          </a:xfrm>
          <a:prstGeom prst="rect">
            <a:avLst/>
          </a:prstGeom>
          <a:effectLst/>
        </p:spPr>
        <p:txBody>
          <a:bodyPr anchor="t"/>
          <a:lstStyle>
            <a:lvl1pPr algn="ctr">
              <a:defRPr sz="6000">
                <a:solidFill>
                  <a:sysClr val="windowText" lastClr="000000"/>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6"/>
            <a:ext cx="10525236" cy="640852"/>
          </a:xfrm>
          <a:effectLst/>
        </p:spPr>
        <p:txBody>
          <a:bodyPr>
            <a:normAutofit/>
          </a:bodyPr>
          <a:lstStyle>
            <a:lvl1pPr marL="0" indent="0" algn="ctr">
              <a:buNone/>
              <a:defRPr sz="2400" i="1">
                <a:solidFill>
                  <a:sysClr val="windowText" lastClr="000000"/>
                </a:solidFill>
              </a:defRPr>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bg1"/>
              </a:buClr>
              <a:buFont typeface="Arial" panose="020B0604020202020204" pitchFamily="34" charset="0"/>
              <a:buChar char="•"/>
              <a:defRPr sz="2400">
                <a:solidFill>
                  <a:sysClr val="windowText" lastClr="000000"/>
                </a:solidFill>
              </a:defRPr>
            </a:lvl1pPr>
            <a:lvl2pPr marL="800100" indent="-342900" algn="l">
              <a:buClr>
                <a:schemeClr val="bg1"/>
              </a:buClr>
              <a:buFont typeface="Courier New" panose="02070309020205020404" pitchFamily="49" charset="0"/>
              <a:buChar char="o"/>
              <a:defRPr sz="2000">
                <a:solidFill>
                  <a:sysClr val="windowText" lastClr="000000"/>
                </a:solidFill>
              </a:defRPr>
            </a:lvl2pPr>
            <a:lvl3pPr marL="1200150" indent="-285750" algn="l">
              <a:buClr>
                <a:schemeClr val="bg1"/>
              </a:buClr>
              <a:buFont typeface="Wingdings" pitchFamily="2" charset="2"/>
              <a:buChar char="§"/>
              <a:defRPr sz="1800">
                <a:solidFill>
                  <a:sysClr val="windowText" lastClr="000000"/>
                </a:solidFill>
              </a:defRPr>
            </a:lvl3pPr>
            <a:lvl4pPr marL="1657350" indent="-285750" algn="l">
              <a:buClr>
                <a:schemeClr val="bg1"/>
              </a:buClr>
              <a:buFont typeface="Wingdings" pitchFamily="2" charset="2"/>
              <a:buChar char="§"/>
              <a:defRPr sz="1600">
                <a:solidFill>
                  <a:sysClr val="windowText" lastClr="000000"/>
                </a:solidFill>
              </a:defRPr>
            </a:lvl4pPr>
            <a:lvl5pPr marL="2114550" indent="-285750" algn="l">
              <a:buClr>
                <a:schemeClr val="bg1"/>
              </a:buClr>
              <a:buFont typeface="Wingdings" pitchFamily="2" charset="2"/>
              <a:buChar char="§"/>
              <a:defRPr sz="1600">
                <a:solidFill>
                  <a:sysClr val="windowText" lastClr="000000"/>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bg1"/>
              </a:buClr>
              <a:buFont typeface="Arial" panose="020B0604020202020204" pitchFamily="34" charset="0"/>
              <a:buChar char="•"/>
              <a:defRPr sz="2400">
                <a:solidFill>
                  <a:sysClr val="windowText" lastClr="000000"/>
                </a:solidFill>
              </a:defRPr>
            </a:lvl1pPr>
            <a:lvl2pPr algn="l">
              <a:buClr>
                <a:schemeClr val="bg1"/>
              </a:buClr>
              <a:defRPr sz="2000">
                <a:solidFill>
                  <a:sysClr val="windowText" lastClr="000000"/>
                </a:solidFill>
              </a:defRPr>
            </a:lvl2pPr>
            <a:lvl3pPr marL="1143000" indent="-228600" algn="l">
              <a:buClr>
                <a:schemeClr val="bg1"/>
              </a:buClr>
              <a:buFont typeface="Wingdings" pitchFamily="2" charset="2"/>
              <a:buChar char="§"/>
              <a:defRPr sz="1800">
                <a:solidFill>
                  <a:sysClr val="windowText" lastClr="000000"/>
                </a:solidFill>
              </a:defRPr>
            </a:lvl3pPr>
            <a:lvl4pPr marL="1600200" indent="-228600" algn="l">
              <a:buClr>
                <a:schemeClr val="bg1"/>
              </a:buClr>
              <a:buFont typeface="Wingdings" pitchFamily="2" charset="2"/>
              <a:buChar char="§"/>
              <a:defRPr sz="1600">
                <a:solidFill>
                  <a:sysClr val="windowText" lastClr="000000"/>
                </a:solidFill>
              </a:defRPr>
            </a:lvl4pPr>
            <a:lvl5pPr marL="2057400" indent="-228600" algn="l">
              <a:buClr>
                <a:schemeClr val="bg1"/>
              </a:buClr>
              <a:buFont typeface="Wingdings" pitchFamily="2" charset="2"/>
              <a:buChar char="§"/>
              <a:defRPr sz="1600">
                <a:solidFill>
                  <a:sysClr val="windowText" lastClr="000000"/>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8705208-28F5-4EBD-B30F-0F98C1621763}" type="datetime1">
              <a:rPr lang="fi-FI" smtClean="0"/>
              <a:t>10.1.2024</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207339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bg1"/>
                </a:solidFill>
              </a:defRPr>
            </a:lvl1pPr>
          </a:lstStyle>
          <a:p>
            <a:fld id="{86D78C21-47CD-4090-848B-CDE75E453B56}" type="datetime1">
              <a:rPr lang="fi-FI" smtClean="0"/>
              <a:pPr/>
              <a:t>10.1.2024</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ysClr val="windowText" lastClr="000000"/>
                </a:solidFill>
              </a:defRPr>
            </a:lvl1pPr>
          </a:lstStyle>
          <a:p>
            <a:fld id="{F3EE06F1-2D77-A44E-97FA-F679B9CB76D5}" type="slidenum">
              <a:rPr lang="fi-FI" smtClean="0"/>
              <a:pPr/>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lvl1pPr>
              <a:defRPr>
                <a:solidFill>
                  <a:schemeClr val="bg1"/>
                </a:solidFill>
              </a:defRPr>
            </a:lvl1pPr>
          </a:lstStyle>
          <a:p>
            <a:endParaRPr lang="fi-FI"/>
          </a:p>
        </p:txBody>
      </p:sp>
      <p:pic>
        <p:nvPicPr>
          <p:cNvPr id="14" name="Kuva 13">
            <a:extLst>
              <a:ext uri="{FF2B5EF4-FFF2-40B4-BE49-F238E27FC236}">
                <a16:creationId xmlns:a16="http://schemas.microsoft.com/office/drawing/2014/main" id="{72BCA9C5-E6AA-9246-AFE8-8592A17050C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93" y="11817"/>
            <a:ext cx="5717132" cy="2209929"/>
          </a:xfrm>
          <a:prstGeom prst="rect">
            <a:avLst/>
          </a:prstGeom>
        </p:spPr>
      </p:pic>
    </p:spTree>
    <p:extLst>
      <p:ext uri="{BB962C8B-B14F-4D97-AF65-F5344CB8AC3E}">
        <p14:creationId xmlns:p14="http://schemas.microsoft.com/office/powerpoint/2010/main" val="21881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 ja tekti + kuva vasemm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B1795-7E37-401E-B161-37AE45EF1BFC}"/>
              </a:ext>
            </a:extLst>
          </p:cNvPr>
          <p:cNvSpPr>
            <a:spLocks noGrp="1"/>
          </p:cNvSpPr>
          <p:nvPr>
            <p:ph type="title"/>
          </p:nvPr>
        </p:nvSpPr>
        <p:spPr>
          <a:xfrm>
            <a:off x="6324300" y="869315"/>
            <a:ext cx="5517180" cy="1737360"/>
          </a:xfrm>
        </p:spPr>
        <p:txBody>
          <a:bodyPr/>
          <a:lstStyle>
            <a:lvl1pPr algn="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8" name="Tekstin paikkamerkki 7">
            <a:extLst>
              <a:ext uri="{FF2B5EF4-FFF2-40B4-BE49-F238E27FC236}">
                <a16:creationId xmlns:a16="http://schemas.microsoft.com/office/drawing/2014/main" id="{393D55FF-C447-4D7F-848A-B06FD2277D12}"/>
              </a:ext>
            </a:extLst>
          </p:cNvPr>
          <p:cNvSpPr>
            <a:spLocks noGrp="1"/>
          </p:cNvSpPr>
          <p:nvPr>
            <p:ph type="body" sz="quarter" idx="12"/>
          </p:nvPr>
        </p:nvSpPr>
        <p:spPr>
          <a:xfrm>
            <a:off x="6324600" y="2803525"/>
            <a:ext cx="5516563" cy="30178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Päivämäärän paikkamerkki 2">
            <a:extLst>
              <a:ext uri="{FF2B5EF4-FFF2-40B4-BE49-F238E27FC236}">
                <a16:creationId xmlns:a16="http://schemas.microsoft.com/office/drawing/2014/main" id="{89CEB80D-BE46-40F8-99C4-B568A70147F6}"/>
              </a:ext>
            </a:extLst>
          </p:cNvPr>
          <p:cNvSpPr>
            <a:spLocks noGrp="1"/>
          </p:cNvSpPr>
          <p:nvPr>
            <p:ph type="dt" sz="half" idx="10"/>
          </p:nvPr>
        </p:nvSpPr>
        <p:spPr/>
        <p:txBody>
          <a:bodyPr/>
          <a:lstStyle>
            <a:lvl1pPr>
              <a:defRPr>
                <a:solidFill>
                  <a:schemeClr val="bg1"/>
                </a:solidFill>
              </a:defRPr>
            </a:lvl1pPr>
          </a:lstStyle>
          <a:p>
            <a:fld id="{C3D7A13F-D567-42F3-9A2E-CC4847359E9D}" type="datetime1">
              <a:rPr lang="fi-FI" smtClean="0"/>
              <a:pPr/>
              <a:t>10.1.2024</a:t>
            </a:fld>
            <a:endParaRPr lang="fi-FI"/>
          </a:p>
        </p:txBody>
      </p:sp>
      <p:sp>
        <p:nvSpPr>
          <p:cNvPr id="4" name="Dian numeron paikkamerkki 3">
            <a:extLst>
              <a:ext uri="{FF2B5EF4-FFF2-40B4-BE49-F238E27FC236}">
                <a16:creationId xmlns:a16="http://schemas.microsoft.com/office/drawing/2014/main" id="{C89969B8-DA2E-4962-B8A8-9B53AC305B2A}"/>
              </a:ext>
            </a:extLst>
          </p:cNvPr>
          <p:cNvSpPr>
            <a:spLocks noGrp="1"/>
          </p:cNvSpPr>
          <p:nvPr>
            <p:ph type="sldNum" sz="quarter" idx="11"/>
          </p:nvPr>
        </p:nvSpPr>
        <p:spPr/>
        <p:txBody>
          <a:bodyPr/>
          <a:lstStyle>
            <a:lvl1pPr>
              <a:defRPr>
                <a:solidFill>
                  <a:schemeClr val="bg1"/>
                </a:solidFill>
              </a:defRPr>
            </a:lvl1pPr>
          </a:lstStyle>
          <a:p>
            <a:fld id="{F3EE06F1-2D77-A44E-97FA-F679B9CB76D5}" type="slidenum">
              <a:rPr lang="fi-FI" smtClean="0"/>
              <a:pPr/>
              <a:t>‹#›</a:t>
            </a:fld>
            <a:endParaRPr lang="fi-FI"/>
          </a:p>
        </p:txBody>
      </p:sp>
      <p:pic>
        <p:nvPicPr>
          <p:cNvPr id="7" name="Kuva 6">
            <a:extLst>
              <a:ext uri="{FF2B5EF4-FFF2-40B4-BE49-F238E27FC236}">
                <a16:creationId xmlns:a16="http://schemas.microsoft.com/office/drawing/2014/main" id="{BDBA0311-57F4-475E-9D97-DE8E7A6EE5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9" name="Alatunnisteen paikkamerkki 6">
            <a:extLst>
              <a:ext uri="{FF2B5EF4-FFF2-40B4-BE49-F238E27FC236}">
                <a16:creationId xmlns:a16="http://schemas.microsoft.com/office/drawing/2014/main" id="{76104A99-28D5-40A7-A545-6C5199127278}"/>
              </a:ext>
            </a:extLst>
          </p:cNvPr>
          <p:cNvSpPr>
            <a:spLocks noGrp="1"/>
          </p:cNvSpPr>
          <p:nvPr>
            <p:ph type="ftr" sz="quarter" idx="14"/>
          </p:nvPr>
        </p:nvSpPr>
        <p:spPr>
          <a:xfrm>
            <a:off x="4121668" y="6356350"/>
            <a:ext cx="3935963" cy="365125"/>
          </a:xfrm>
        </p:spPr>
        <p:txBody>
          <a:bodyPr/>
          <a:lstStyle>
            <a:lvl1pPr>
              <a:defRPr>
                <a:solidFill>
                  <a:schemeClr val="bg1"/>
                </a:solidFill>
              </a:defRPr>
            </a:lvl1pPr>
          </a:lstStyle>
          <a:p>
            <a:endParaRPr lang="fi-FI"/>
          </a:p>
        </p:txBody>
      </p:sp>
      <p:sp>
        <p:nvSpPr>
          <p:cNvPr id="11" name="Kuvan paikkamerkki 9">
            <a:extLst>
              <a:ext uri="{FF2B5EF4-FFF2-40B4-BE49-F238E27FC236}">
                <a16:creationId xmlns:a16="http://schemas.microsoft.com/office/drawing/2014/main" id="{1568E760-6118-E94F-BCA7-A64E66BCD19E}"/>
              </a:ext>
            </a:extLst>
          </p:cNvPr>
          <p:cNvSpPr>
            <a:spLocks noGrp="1"/>
          </p:cNvSpPr>
          <p:nvPr>
            <p:ph type="pic" sz="quarter" idx="13"/>
          </p:nvPr>
        </p:nvSpPr>
        <p:spPr>
          <a:xfrm>
            <a:off x="245836" y="256478"/>
            <a:ext cx="5621564" cy="5864922"/>
          </a:xfrm>
          <a:prstGeom prst="round2DiagRect">
            <a:avLst/>
          </a:prstGeom>
        </p:spPr>
        <p:txBody>
          <a:bodyPr/>
          <a:lstStyle/>
          <a:p>
            <a:endParaRPr lang="fi-FI"/>
          </a:p>
        </p:txBody>
      </p:sp>
    </p:spTree>
    <p:extLst>
      <p:ext uri="{BB962C8B-B14F-4D97-AF65-F5344CB8AC3E}">
        <p14:creationId xmlns:p14="http://schemas.microsoft.com/office/powerpoint/2010/main" val="4203480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ja teksti + kuv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C83A8646-C9FA-7E46-A7D0-5A38D0FA3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0052" y="908434"/>
            <a:ext cx="8351426" cy="5949565"/>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l">
              <a:defRPr sz="6000">
                <a:solidFill>
                  <a:sysClr val="windowText" lastClr="000000"/>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7478268" cy="4208145"/>
          </a:xfrm>
          <a:prstGeom prst="rect">
            <a:avLst/>
          </a:prstGeom>
          <a:effectLst/>
        </p:spPr>
        <p:txBody>
          <a:bodyPr>
            <a:normAutofit/>
          </a:bodyPr>
          <a:lstStyle>
            <a:lvl1pPr marL="342900" indent="-342900" algn="l">
              <a:lnSpc>
                <a:spcPct val="100000"/>
              </a:lnSpc>
              <a:buClr>
                <a:schemeClr val="bg1"/>
              </a:buClr>
              <a:buFont typeface="Arial" panose="020B0604020202020204" pitchFamily="34" charset="0"/>
              <a:buChar char="•"/>
              <a:defRPr sz="2400">
                <a:solidFill>
                  <a:sysClr val="windowText" lastClr="000000"/>
                </a:solidFill>
              </a:defRPr>
            </a:lvl1pPr>
            <a:lvl2pPr marL="800100" indent="-342900" algn="l">
              <a:lnSpc>
                <a:spcPct val="100000"/>
              </a:lnSpc>
              <a:buClr>
                <a:schemeClr val="bg1"/>
              </a:buClr>
              <a:buFont typeface="Courier New" panose="02070309020205020404" pitchFamily="49" charset="0"/>
              <a:buChar char="o"/>
              <a:defRPr sz="2000">
                <a:solidFill>
                  <a:sysClr val="windowText" lastClr="000000"/>
                </a:solidFill>
              </a:defRPr>
            </a:lvl2pPr>
            <a:lvl3pPr marL="1200150" indent="-285750" algn="l">
              <a:lnSpc>
                <a:spcPct val="100000"/>
              </a:lnSpc>
              <a:buClr>
                <a:schemeClr val="bg1"/>
              </a:buClr>
              <a:buFont typeface="Wingdings" pitchFamily="2" charset="2"/>
              <a:buChar char="§"/>
              <a:defRPr sz="1800">
                <a:solidFill>
                  <a:sysClr val="windowText" lastClr="000000"/>
                </a:solidFill>
              </a:defRPr>
            </a:lvl3pPr>
            <a:lvl4pPr marL="1657350" indent="-285750" algn="l">
              <a:lnSpc>
                <a:spcPct val="100000"/>
              </a:lnSpc>
              <a:buClr>
                <a:schemeClr val="bg1"/>
              </a:buClr>
              <a:buFont typeface="Wingdings" pitchFamily="2" charset="2"/>
              <a:buChar char="§"/>
              <a:defRPr sz="1600">
                <a:solidFill>
                  <a:sysClr val="windowText" lastClr="000000"/>
                </a:solidFill>
              </a:defRPr>
            </a:lvl4pPr>
            <a:lvl5pPr marL="2114550" indent="-285750" algn="l">
              <a:lnSpc>
                <a:spcPct val="100000"/>
              </a:lnSpc>
              <a:buClr>
                <a:schemeClr val="bg1"/>
              </a:buClr>
              <a:buFont typeface="Wingdings" pitchFamily="2" charset="2"/>
              <a:buChar char="§"/>
              <a:defRPr sz="1600">
                <a:solidFill>
                  <a:sysClr val="windowText" lastClr="000000"/>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p:cNvSpPr>
            <a:spLocks noGrp="1"/>
          </p:cNvSpPr>
          <p:nvPr>
            <p:ph type="dt" sz="half" idx="10"/>
          </p:nvPr>
        </p:nvSpPr>
        <p:spPr/>
        <p:txBody>
          <a:bodyPr/>
          <a:lstStyle>
            <a:lvl1pPr>
              <a:defRPr>
                <a:solidFill>
                  <a:sysClr val="windowText" lastClr="000000"/>
                </a:solidFill>
              </a:defRPr>
            </a:lvl1pPr>
          </a:lstStyle>
          <a:p>
            <a:fld id="{C7D98752-59B4-476B-82AD-A40B94580204}" type="datetime1">
              <a:rPr lang="fi-FI" smtClean="0"/>
              <a:pPr/>
              <a:t>10.1.2024</a:t>
            </a:fld>
            <a:endParaRPr lang="fi-FI"/>
          </a:p>
        </p:txBody>
      </p:sp>
      <p:sp>
        <p:nvSpPr>
          <p:cNvPr id="7" name="Alatunnisteen paikkamerkki 6"/>
          <p:cNvSpPr>
            <a:spLocks noGrp="1"/>
          </p:cNvSpPr>
          <p:nvPr>
            <p:ph type="ftr" sz="quarter" idx="11"/>
          </p:nvPr>
        </p:nvSpPr>
        <p:spPr>
          <a:xfrm>
            <a:off x="4121668" y="6356350"/>
            <a:ext cx="3935963" cy="365125"/>
          </a:xfrm>
        </p:spPr>
        <p:txBody>
          <a:bodyPr/>
          <a:lstStyle>
            <a:lvl1pPr>
              <a:defRPr>
                <a:solidFill>
                  <a:sysClr val="windowText" lastClr="000000"/>
                </a:solidFill>
              </a:defRPr>
            </a:lvl1pPr>
          </a:lstStyle>
          <a:p>
            <a:endParaRPr lang="fi-FI"/>
          </a:p>
        </p:txBody>
      </p:sp>
      <p:sp>
        <p:nvSpPr>
          <p:cNvPr id="8" name="Dian numeron paikkamerkki 7"/>
          <p:cNvSpPr>
            <a:spLocks noGrp="1"/>
          </p:cNvSpPr>
          <p:nvPr>
            <p:ph type="sldNum" sz="quarter" idx="12"/>
          </p:nvPr>
        </p:nvSpPr>
        <p:spPr/>
        <p:txBody>
          <a:bodyPr/>
          <a:lstStyle>
            <a:lvl1pPr>
              <a:defRPr>
                <a:solidFill>
                  <a:schemeClr val="bg1"/>
                </a:solidFill>
              </a:defRPr>
            </a:lvl1pPr>
          </a:lstStyle>
          <a:p>
            <a:fld id="{F3EE06F1-2D77-A44E-97FA-F679B9CB76D5}" type="slidenum">
              <a:rPr lang="fi-FI" smtClean="0"/>
              <a:pPr/>
              <a:t>‹#›</a:t>
            </a:fld>
            <a:endParaRPr lang="fi-FI"/>
          </a:p>
        </p:txBody>
      </p:sp>
      <p:sp>
        <p:nvSpPr>
          <p:cNvPr id="11" name="Suorakulmio 10">
            <a:extLst>
              <a:ext uri="{FF2B5EF4-FFF2-40B4-BE49-F238E27FC236}">
                <a16:creationId xmlns:a16="http://schemas.microsoft.com/office/drawing/2014/main" id="{644BDAF6-F688-654D-8A12-B6725DC38D96}"/>
              </a:ext>
            </a:extLst>
          </p:cNvPr>
          <p:cNvSpPr/>
          <p:nvPr userDrawn="1"/>
        </p:nvSpPr>
        <p:spPr>
          <a:xfrm>
            <a:off x="10265441" y="1369817"/>
            <a:ext cx="1362874" cy="253916"/>
          </a:xfrm>
          <a:prstGeom prst="rect">
            <a:avLst/>
          </a:prstGeom>
          <a:effectLst>
            <a:outerShdw blurRad="79724" dist="38100" dir="1020000" algn="t" rotWithShape="0">
              <a:prstClr val="black">
                <a:alpha val="88709"/>
              </a:prstClr>
            </a:outerShdw>
          </a:effectLst>
        </p:spPr>
        <p:txBody>
          <a:bodyPr wrap="none">
            <a:spAutoFit/>
          </a:bodyPr>
          <a:lstStyle/>
          <a:p>
            <a:r>
              <a:rPr lang="fi-FI" sz="1050">
                <a:solidFill>
                  <a:schemeClr val="bg1"/>
                </a:solidFill>
              </a:rPr>
              <a:t>Kuva: </a:t>
            </a:r>
            <a:r>
              <a:rPr lang="fi-FI" sz="1050" err="1">
                <a:solidFill>
                  <a:schemeClr val="bg1"/>
                </a:solidFill>
              </a:rPr>
              <a:t>Unna</a:t>
            </a:r>
            <a:r>
              <a:rPr lang="fi-FI" sz="1050">
                <a:solidFill>
                  <a:schemeClr val="bg1"/>
                </a:solidFill>
              </a:rPr>
              <a:t> Hynninen</a:t>
            </a:r>
          </a:p>
        </p:txBody>
      </p:sp>
      <p:sp>
        <p:nvSpPr>
          <p:cNvPr id="12" name="Suorakulmio 11">
            <a:extLst>
              <a:ext uri="{FF2B5EF4-FFF2-40B4-BE49-F238E27FC236}">
                <a16:creationId xmlns:a16="http://schemas.microsoft.com/office/drawing/2014/main" id="{9DFC158F-599F-2440-BE65-8D67A4A1990F}"/>
              </a:ext>
            </a:extLst>
          </p:cNvPr>
          <p:cNvSpPr/>
          <p:nvPr userDrawn="1"/>
        </p:nvSpPr>
        <p:spPr>
          <a:xfrm>
            <a:off x="5962327" y="4993744"/>
            <a:ext cx="878311" cy="577081"/>
          </a:xfrm>
          <a:prstGeom prst="rect">
            <a:avLst/>
          </a:prstGeom>
          <a:effectLst>
            <a:outerShdw blurRad="79724" dist="38100" dir="1020000" algn="t" rotWithShape="0">
              <a:prstClr val="black">
                <a:alpha val="88709"/>
              </a:prstClr>
            </a:outerShdw>
          </a:effectLst>
        </p:spPr>
        <p:txBody>
          <a:bodyPr wrap="square">
            <a:spAutoFit/>
          </a:bodyPr>
          <a:lstStyle/>
          <a:p>
            <a:r>
              <a:rPr lang="fi-FI" sz="1050">
                <a:solidFill>
                  <a:schemeClr val="tx1"/>
                </a:solidFill>
              </a:rPr>
              <a:t>Kuva: Nanako </a:t>
            </a:r>
            <a:r>
              <a:rPr lang="fi-FI" sz="1050" err="1">
                <a:solidFill>
                  <a:schemeClr val="tx1"/>
                </a:solidFill>
              </a:rPr>
              <a:t>Jordman</a:t>
            </a:r>
            <a:endParaRPr lang="fi-FI" sz="1050">
              <a:solidFill>
                <a:schemeClr val="tx1"/>
              </a:solidFill>
            </a:endParaRPr>
          </a:p>
        </p:txBody>
      </p:sp>
      <p:sp>
        <p:nvSpPr>
          <p:cNvPr id="14" name="Suorakulmio 13">
            <a:extLst>
              <a:ext uri="{FF2B5EF4-FFF2-40B4-BE49-F238E27FC236}">
                <a16:creationId xmlns:a16="http://schemas.microsoft.com/office/drawing/2014/main" id="{00687B08-878C-8D40-9160-CCC3D724E4AC}"/>
              </a:ext>
            </a:extLst>
          </p:cNvPr>
          <p:cNvSpPr/>
          <p:nvPr userDrawn="1"/>
        </p:nvSpPr>
        <p:spPr>
          <a:xfrm>
            <a:off x="8775261" y="3523396"/>
            <a:ext cx="1322798" cy="253916"/>
          </a:xfrm>
          <a:prstGeom prst="rect">
            <a:avLst/>
          </a:prstGeom>
          <a:effectLst>
            <a:outerShdw blurRad="79724" dist="38100" dir="1020000" algn="t" rotWithShape="0">
              <a:prstClr val="black">
                <a:alpha val="88709"/>
              </a:prstClr>
            </a:outerShdw>
          </a:effectLst>
        </p:spPr>
        <p:txBody>
          <a:bodyPr wrap="none">
            <a:spAutoFit/>
          </a:bodyPr>
          <a:lstStyle/>
          <a:p>
            <a:r>
              <a:rPr lang="fi-FI" sz="1050">
                <a:solidFill>
                  <a:schemeClr val="tx1"/>
                </a:solidFill>
              </a:rPr>
              <a:t>Kuva: Veera </a:t>
            </a:r>
            <a:r>
              <a:rPr lang="fi-FI" sz="1050" err="1">
                <a:solidFill>
                  <a:schemeClr val="tx1"/>
                </a:solidFill>
              </a:rPr>
              <a:t>Veistaro</a:t>
            </a:r>
            <a:endParaRPr lang="fi-FI" sz="1050">
              <a:solidFill>
                <a:schemeClr val="tx1"/>
              </a:solidFill>
            </a:endParaRPr>
          </a:p>
        </p:txBody>
      </p:sp>
    </p:spTree>
    <p:extLst>
      <p:ext uri="{BB962C8B-B14F-4D97-AF65-F5344CB8AC3E}">
        <p14:creationId xmlns:p14="http://schemas.microsoft.com/office/powerpoint/2010/main" val="4150716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bg1"/>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3001" y="2019195"/>
            <a:ext cx="10501532" cy="4208145"/>
          </a:xfrm>
          <a:prstGeom prst="rect">
            <a:avLst/>
          </a:prstGeom>
          <a:effectLst/>
        </p:spPr>
        <p:txBody>
          <a:bodyPr>
            <a:normAutofit/>
          </a:bodyPr>
          <a:lstStyle>
            <a:lvl1pPr marL="342900" indent="-342900" algn="l">
              <a:lnSpc>
                <a:spcPct val="100000"/>
              </a:lnSpc>
              <a:buClr>
                <a:schemeClr val="bg1"/>
              </a:buClr>
              <a:buFont typeface="Arial" panose="020B0604020202020204" pitchFamily="34" charset="0"/>
              <a:buChar char="•"/>
              <a:defRPr sz="2400">
                <a:solidFill>
                  <a:schemeClr val="bg1"/>
                </a:solidFill>
              </a:defRPr>
            </a:lvl1pPr>
            <a:lvl2pPr marL="800100" indent="-342900" algn="l">
              <a:lnSpc>
                <a:spcPct val="100000"/>
              </a:lnSpc>
              <a:buClr>
                <a:schemeClr val="bg1"/>
              </a:buClr>
              <a:buFont typeface="Courier New" panose="02070309020205020404" pitchFamily="49" charset="0"/>
              <a:buChar char="o"/>
              <a:defRPr sz="2000">
                <a:solidFill>
                  <a:schemeClr val="bg1"/>
                </a:solidFill>
              </a:defRPr>
            </a:lvl2pPr>
            <a:lvl3pPr marL="1200150" indent="-285750" algn="l">
              <a:lnSpc>
                <a:spcPct val="100000"/>
              </a:lnSpc>
              <a:buClr>
                <a:schemeClr val="bg1"/>
              </a:buClr>
              <a:buFont typeface="Wingdings" pitchFamily="2" charset="2"/>
              <a:buChar char="§"/>
              <a:defRPr sz="1800">
                <a:solidFill>
                  <a:schemeClr val="bg1"/>
                </a:solidFill>
              </a:defRPr>
            </a:lvl3pPr>
            <a:lvl4pPr marL="1657350" indent="-285750" algn="l">
              <a:lnSpc>
                <a:spcPct val="100000"/>
              </a:lnSpc>
              <a:buClr>
                <a:schemeClr val="bg1"/>
              </a:buClr>
              <a:buFont typeface="Wingdings" pitchFamily="2" charset="2"/>
              <a:buChar char="§"/>
              <a:defRPr sz="1600">
                <a:solidFill>
                  <a:schemeClr val="bg1"/>
                </a:solidFill>
              </a:defRPr>
            </a:lvl4pPr>
            <a:lvl5pPr marL="2114550" indent="-285750" algn="l">
              <a:lnSpc>
                <a:spcPct val="100000"/>
              </a:lnSpc>
              <a:buClr>
                <a:schemeClr val="bg1"/>
              </a:buClr>
              <a:buFont typeface="Wingdings" pitchFamily="2" charset="2"/>
              <a:buChar char="§"/>
              <a:defRPr sz="1600">
                <a:solidFill>
                  <a:schemeClr val="bg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FD9320EA-10A2-4D80-97F4-B5438742DBB6}" type="datetime1">
              <a:rPr lang="fi-FI" smtClean="0"/>
              <a:t>10.1.2024</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276145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teksti + kuva">
    <p:spTree>
      <p:nvGrpSpPr>
        <p:cNvPr id="1" name=""/>
        <p:cNvGrpSpPr/>
        <p:nvPr/>
      </p:nvGrpSpPr>
      <p:grpSpPr>
        <a:xfrm>
          <a:off x="0" y="0"/>
          <a:ext cx="0" cy="0"/>
          <a:chOff x="0" y="0"/>
          <a:chExt cx="0" cy="0"/>
        </a:xfrm>
      </p:grpSpPr>
      <p:pic>
        <p:nvPicPr>
          <p:cNvPr id="6" name="Picture 5" descr="A collage of a person's face&#10;&#10;Description automatically generated with low confidence">
            <a:extLst>
              <a:ext uri="{FF2B5EF4-FFF2-40B4-BE49-F238E27FC236}">
                <a16:creationId xmlns:a16="http://schemas.microsoft.com/office/drawing/2014/main" id="{4B6745F3-FF57-3C46-A691-557E29C6C9F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70521" y="-163964"/>
            <a:ext cx="9321479" cy="7021964"/>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l">
              <a:defRPr sz="6000">
                <a:solidFill>
                  <a:schemeClr val="tx1"/>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chemeClr val="tx1"/>
                </a:solidFill>
              </a:defRPr>
            </a:lvl1pPr>
            <a:lvl2pPr marL="800100" indent="-342900" algn="l">
              <a:lnSpc>
                <a:spcPct val="100000"/>
              </a:lnSpc>
              <a:buClr>
                <a:schemeClr val="tx2"/>
              </a:buClr>
              <a:buFont typeface="Courier New" panose="02070309020205020404" pitchFamily="49" charset="0"/>
              <a:buChar char="o"/>
              <a:defRPr sz="2000">
                <a:solidFill>
                  <a:schemeClr val="tx1"/>
                </a:solidFill>
              </a:defRPr>
            </a:lvl2pPr>
            <a:lvl3pPr marL="1200150" indent="-285750" algn="l">
              <a:lnSpc>
                <a:spcPct val="100000"/>
              </a:lnSpc>
              <a:buClr>
                <a:schemeClr val="tx2"/>
              </a:buClr>
              <a:buFont typeface="Wingdings" pitchFamily="2" charset="2"/>
              <a:buChar char="§"/>
              <a:defRPr sz="1800">
                <a:solidFill>
                  <a:schemeClr val="tx1"/>
                </a:solidFill>
              </a:defRPr>
            </a:lvl3pPr>
            <a:lvl4pPr marL="1657350" indent="-285750" algn="l">
              <a:lnSpc>
                <a:spcPct val="100000"/>
              </a:lnSpc>
              <a:buClr>
                <a:schemeClr val="tx2"/>
              </a:buClr>
              <a:buFont typeface="Wingdings" pitchFamily="2" charset="2"/>
              <a:buChar char="§"/>
              <a:defRPr sz="1600">
                <a:solidFill>
                  <a:schemeClr val="tx1"/>
                </a:solidFill>
              </a:defRPr>
            </a:lvl4pPr>
            <a:lvl5pPr marL="2114550" indent="-285750" algn="l">
              <a:lnSpc>
                <a:spcPct val="100000"/>
              </a:lnSpc>
              <a:buClr>
                <a:schemeClr val="tx2"/>
              </a:buClr>
              <a:buFont typeface="Wingdings" pitchFamily="2" charset="2"/>
              <a:buChar char="§"/>
              <a:defRPr sz="1600">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p:cNvSpPr>
            <a:spLocks noGrp="1"/>
          </p:cNvSpPr>
          <p:nvPr>
            <p:ph type="dt" sz="half" idx="10"/>
          </p:nvPr>
        </p:nvSpPr>
        <p:spPr/>
        <p:txBody>
          <a:bodyPr/>
          <a:lstStyle/>
          <a:p>
            <a:fld id="{C7D98752-59B4-476B-82AD-A40B94580204}" type="datetime1">
              <a:rPr lang="fi-FI" smtClean="0"/>
              <a:t>10.1.2024</a:t>
            </a:fld>
            <a:endParaRPr lang="fi-FI"/>
          </a:p>
        </p:txBody>
      </p:sp>
      <p:sp>
        <p:nvSpPr>
          <p:cNvPr id="7" name="Alatunnisteen paikkamerkki 6"/>
          <p:cNvSpPr>
            <a:spLocks noGrp="1"/>
          </p:cNvSpPr>
          <p:nvPr>
            <p:ph type="ftr" sz="quarter" idx="11"/>
          </p:nvPr>
        </p:nvSpPr>
        <p:spPr>
          <a:xfrm>
            <a:off x="4121668" y="6356350"/>
            <a:ext cx="3935963" cy="365125"/>
          </a:xfrm>
        </p:spPr>
        <p:txBody>
          <a:bodyPr/>
          <a:lstStyle/>
          <a:p>
            <a:endParaRPr lang="fi-FI"/>
          </a:p>
        </p:txBody>
      </p:sp>
      <p:sp>
        <p:nvSpPr>
          <p:cNvPr id="8" name="Dian numeron paikkamerkki 7"/>
          <p:cNvSpPr>
            <a:spLocks noGrp="1"/>
          </p:cNvSpPr>
          <p:nvPr>
            <p:ph type="sldNum" sz="quarter" idx="12"/>
          </p:nvPr>
        </p:nvSpPr>
        <p:spPr/>
        <p:txBody>
          <a:bodyPr/>
          <a:lstStyle/>
          <a:p>
            <a:fld id="{F3EE06F1-2D77-A44E-97FA-F679B9CB76D5}" type="slidenum">
              <a:rPr lang="fi-FI" smtClean="0"/>
              <a:t>‹#›</a:t>
            </a:fld>
            <a:endParaRPr lang="fi-FI"/>
          </a:p>
        </p:txBody>
      </p:sp>
      <p:sp>
        <p:nvSpPr>
          <p:cNvPr id="10" name="Suorakulmio 9">
            <a:extLst>
              <a:ext uri="{FF2B5EF4-FFF2-40B4-BE49-F238E27FC236}">
                <a16:creationId xmlns:a16="http://schemas.microsoft.com/office/drawing/2014/main" id="{21306F04-F604-0547-AC9F-7578DE5ADC00}"/>
              </a:ext>
            </a:extLst>
          </p:cNvPr>
          <p:cNvSpPr/>
          <p:nvPr userDrawn="1"/>
        </p:nvSpPr>
        <p:spPr>
          <a:xfrm>
            <a:off x="10960760" y="6043728"/>
            <a:ext cx="1184940" cy="253916"/>
          </a:xfrm>
          <a:prstGeom prst="rect">
            <a:avLst/>
          </a:prstGeom>
          <a:effectLst>
            <a:outerShdw blurRad="101796" dist="38100" algn="tr" rotWithShape="0">
              <a:prstClr val="black">
                <a:alpha val="63498"/>
              </a:prstClr>
            </a:outerShdw>
            <a:reflection endPos="0" dir="5400000" sy="-100000" algn="bl" rotWithShape="0"/>
          </a:effectLst>
        </p:spPr>
        <p:txBody>
          <a:bodyPr wrap="none">
            <a:spAutoFit/>
          </a:bodyPr>
          <a:lstStyle/>
          <a:p>
            <a:r>
              <a:rPr lang="fi-FI" sz="1050"/>
              <a:t>Kuva: Senni Jokela</a:t>
            </a:r>
          </a:p>
        </p:txBody>
      </p:sp>
      <p:sp>
        <p:nvSpPr>
          <p:cNvPr id="11" name="Suorakulmio 10">
            <a:extLst>
              <a:ext uri="{FF2B5EF4-FFF2-40B4-BE49-F238E27FC236}">
                <a16:creationId xmlns:a16="http://schemas.microsoft.com/office/drawing/2014/main" id="{0EE741E2-533D-854F-814A-B95D2104A945}"/>
              </a:ext>
            </a:extLst>
          </p:cNvPr>
          <p:cNvSpPr/>
          <p:nvPr userDrawn="1"/>
        </p:nvSpPr>
        <p:spPr>
          <a:xfrm>
            <a:off x="4982983" y="5361973"/>
            <a:ext cx="1412566" cy="253916"/>
          </a:xfrm>
          <a:prstGeom prst="rect">
            <a:avLst/>
          </a:prstGeom>
          <a:effectLst>
            <a:outerShdw blurRad="226169" dist="193784" algn="tr" rotWithShape="0">
              <a:prstClr val="black">
                <a:alpha val="91000"/>
              </a:prstClr>
            </a:outerShdw>
          </a:effectLst>
        </p:spPr>
        <p:txBody>
          <a:bodyPr wrap="none">
            <a:spAutoFit/>
          </a:bodyPr>
          <a:lstStyle/>
          <a:p>
            <a:r>
              <a:rPr lang="fi-FI" sz="1050"/>
              <a:t>Kuva: Leevi-Kalle Kurki</a:t>
            </a:r>
          </a:p>
        </p:txBody>
      </p:sp>
    </p:spTree>
    <p:extLst>
      <p:ext uri="{BB962C8B-B14F-4D97-AF65-F5344CB8AC3E}">
        <p14:creationId xmlns:p14="http://schemas.microsoft.com/office/powerpoint/2010/main" val="1265327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1060926"/>
          </a:xfrm>
          <a:prstGeom prst="rect">
            <a:avLst/>
          </a:prstGeom>
          <a:effectLst/>
        </p:spPr>
        <p:txBody>
          <a:bodyPr anchor="t"/>
          <a:lstStyle>
            <a:lvl1pPr algn="ctr">
              <a:defRPr sz="6000">
                <a:solidFill>
                  <a:sysClr val="windowText" lastClr="000000"/>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6"/>
            <a:ext cx="10525236" cy="640852"/>
          </a:xfrm>
          <a:effectLst/>
        </p:spPr>
        <p:txBody>
          <a:bodyPr>
            <a:normAutofit/>
          </a:bodyPr>
          <a:lstStyle>
            <a:lvl1pPr marL="0" indent="0" algn="ctr">
              <a:buNone/>
              <a:defRPr sz="2400" i="1">
                <a:solidFill>
                  <a:sysClr val="windowText" lastClr="000000"/>
                </a:solidFill>
              </a:defRPr>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bg1"/>
              </a:buClr>
              <a:buFont typeface="Arial" panose="020B0604020202020204" pitchFamily="34" charset="0"/>
              <a:buChar char="•"/>
              <a:defRPr sz="2400">
                <a:solidFill>
                  <a:sysClr val="windowText" lastClr="000000"/>
                </a:solidFill>
              </a:defRPr>
            </a:lvl1pPr>
            <a:lvl2pPr marL="800100" indent="-342900" algn="l">
              <a:buClr>
                <a:schemeClr val="bg1"/>
              </a:buClr>
              <a:buFont typeface="Courier New" panose="02070309020205020404" pitchFamily="49" charset="0"/>
              <a:buChar char="o"/>
              <a:defRPr sz="2000">
                <a:solidFill>
                  <a:sysClr val="windowText" lastClr="000000"/>
                </a:solidFill>
              </a:defRPr>
            </a:lvl2pPr>
            <a:lvl3pPr marL="1200150" indent="-285750" algn="l">
              <a:buClr>
                <a:schemeClr val="bg1"/>
              </a:buClr>
              <a:buFont typeface="Wingdings" pitchFamily="2" charset="2"/>
              <a:buChar char="§"/>
              <a:defRPr sz="1800">
                <a:solidFill>
                  <a:sysClr val="windowText" lastClr="000000"/>
                </a:solidFill>
              </a:defRPr>
            </a:lvl3pPr>
            <a:lvl4pPr marL="1657350" indent="-285750" algn="l">
              <a:buClr>
                <a:schemeClr val="bg1"/>
              </a:buClr>
              <a:buFont typeface="Wingdings" pitchFamily="2" charset="2"/>
              <a:buChar char="§"/>
              <a:defRPr sz="1600">
                <a:solidFill>
                  <a:sysClr val="windowText" lastClr="000000"/>
                </a:solidFill>
              </a:defRPr>
            </a:lvl4pPr>
            <a:lvl5pPr marL="2114550" indent="-285750" algn="l">
              <a:buClr>
                <a:schemeClr val="bg1"/>
              </a:buClr>
              <a:buFont typeface="Wingdings" pitchFamily="2" charset="2"/>
              <a:buChar char="§"/>
              <a:defRPr sz="1600">
                <a:solidFill>
                  <a:sysClr val="windowText" lastClr="000000"/>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bg1"/>
              </a:buClr>
              <a:buFont typeface="Arial" panose="020B0604020202020204" pitchFamily="34" charset="0"/>
              <a:buChar char="•"/>
              <a:defRPr sz="2400">
                <a:solidFill>
                  <a:sysClr val="windowText" lastClr="000000"/>
                </a:solidFill>
              </a:defRPr>
            </a:lvl1pPr>
            <a:lvl2pPr algn="l">
              <a:buClr>
                <a:schemeClr val="bg1"/>
              </a:buClr>
              <a:defRPr sz="2000">
                <a:solidFill>
                  <a:sysClr val="windowText" lastClr="000000"/>
                </a:solidFill>
              </a:defRPr>
            </a:lvl2pPr>
            <a:lvl3pPr marL="1143000" indent="-228600" algn="l">
              <a:buClr>
                <a:schemeClr val="bg1"/>
              </a:buClr>
              <a:buFont typeface="Wingdings" pitchFamily="2" charset="2"/>
              <a:buChar char="§"/>
              <a:defRPr sz="1800">
                <a:solidFill>
                  <a:sysClr val="windowText" lastClr="000000"/>
                </a:solidFill>
              </a:defRPr>
            </a:lvl3pPr>
            <a:lvl4pPr marL="1600200" indent="-228600" algn="l">
              <a:buClr>
                <a:schemeClr val="bg1"/>
              </a:buClr>
              <a:buFont typeface="Wingdings" pitchFamily="2" charset="2"/>
              <a:buChar char="§"/>
              <a:defRPr sz="1600">
                <a:solidFill>
                  <a:sysClr val="windowText" lastClr="000000"/>
                </a:solidFill>
              </a:defRPr>
            </a:lvl4pPr>
            <a:lvl5pPr marL="2057400" indent="-228600" algn="l">
              <a:buClr>
                <a:schemeClr val="bg1"/>
              </a:buClr>
              <a:buFont typeface="Wingdings" pitchFamily="2" charset="2"/>
              <a:buChar char="§"/>
              <a:defRPr sz="1600">
                <a:solidFill>
                  <a:sysClr val="windowText" lastClr="000000"/>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8705208-28F5-4EBD-B30F-0F98C1621763}" type="datetime1">
              <a:rPr lang="fi-FI" smtClean="0"/>
              <a:t>10.1.2024</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539424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bg1"/>
                </a:solidFill>
              </a:defRPr>
            </a:lvl1pPr>
          </a:lstStyle>
          <a:p>
            <a:fld id="{86D78C21-47CD-4090-848B-CDE75E453B56}" type="datetime1">
              <a:rPr lang="fi-FI" smtClean="0"/>
              <a:pPr/>
              <a:t>10.1.2024</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lvl1pPr>
              <a:defRPr>
                <a:solidFill>
                  <a:schemeClr val="bg1"/>
                </a:solidFill>
              </a:defRPr>
            </a:lvl1pPr>
          </a:lstStyle>
          <a:p>
            <a:endParaRPr lang="fi-FI"/>
          </a:p>
        </p:txBody>
      </p:sp>
      <p:pic>
        <p:nvPicPr>
          <p:cNvPr id="14" name="Kuva 13">
            <a:extLst>
              <a:ext uri="{FF2B5EF4-FFF2-40B4-BE49-F238E27FC236}">
                <a16:creationId xmlns:a16="http://schemas.microsoft.com/office/drawing/2014/main" id="{A367A012-FBDA-EB4B-9ED5-3FA0DAD6FAD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685"/>
            <a:ext cx="5717129" cy="2209928"/>
          </a:xfrm>
          <a:prstGeom prst="rect">
            <a:avLst/>
          </a:prstGeom>
        </p:spPr>
      </p:pic>
    </p:spTree>
    <p:extLst>
      <p:ext uri="{BB962C8B-B14F-4D97-AF65-F5344CB8AC3E}">
        <p14:creationId xmlns:p14="http://schemas.microsoft.com/office/powerpoint/2010/main" val="4071164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tekti + kuva vasemm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B1795-7E37-401E-B161-37AE45EF1BFC}"/>
              </a:ext>
            </a:extLst>
          </p:cNvPr>
          <p:cNvSpPr>
            <a:spLocks noGrp="1"/>
          </p:cNvSpPr>
          <p:nvPr>
            <p:ph type="title"/>
          </p:nvPr>
        </p:nvSpPr>
        <p:spPr>
          <a:xfrm>
            <a:off x="6324300" y="869315"/>
            <a:ext cx="5517180" cy="1737360"/>
          </a:xfrm>
        </p:spPr>
        <p:txBody>
          <a:bodyPr/>
          <a:lstStyle>
            <a:lvl1pPr algn="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8" name="Tekstin paikkamerkki 7">
            <a:extLst>
              <a:ext uri="{FF2B5EF4-FFF2-40B4-BE49-F238E27FC236}">
                <a16:creationId xmlns:a16="http://schemas.microsoft.com/office/drawing/2014/main" id="{393D55FF-C447-4D7F-848A-B06FD2277D12}"/>
              </a:ext>
            </a:extLst>
          </p:cNvPr>
          <p:cNvSpPr>
            <a:spLocks noGrp="1"/>
          </p:cNvSpPr>
          <p:nvPr>
            <p:ph type="body" sz="quarter" idx="12"/>
          </p:nvPr>
        </p:nvSpPr>
        <p:spPr>
          <a:xfrm>
            <a:off x="6324600" y="2803525"/>
            <a:ext cx="5516563" cy="30178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Päivämäärän paikkamerkki 2">
            <a:extLst>
              <a:ext uri="{FF2B5EF4-FFF2-40B4-BE49-F238E27FC236}">
                <a16:creationId xmlns:a16="http://schemas.microsoft.com/office/drawing/2014/main" id="{89CEB80D-BE46-40F8-99C4-B568A70147F6}"/>
              </a:ext>
            </a:extLst>
          </p:cNvPr>
          <p:cNvSpPr>
            <a:spLocks noGrp="1"/>
          </p:cNvSpPr>
          <p:nvPr>
            <p:ph type="dt" sz="half" idx="10"/>
          </p:nvPr>
        </p:nvSpPr>
        <p:spPr/>
        <p:txBody>
          <a:bodyPr/>
          <a:lstStyle>
            <a:lvl1pPr>
              <a:defRPr>
                <a:solidFill>
                  <a:schemeClr val="bg1"/>
                </a:solidFill>
              </a:defRPr>
            </a:lvl1pPr>
          </a:lstStyle>
          <a:p>
            <a:fld id="{C3D7A13F-D567-42F3-9A2E-CC4847359E9D}" type="datetime1">
              <a:rPr lang="fi-FI" smtClean="0"/>
              <a:pPr/>
              <a:t>10.1.2024</a:t>
            </a:fld>
            <a:endParaRPr lang="fi-FI"/>
          </a:p>
        </p:txBody>
      </p:sp>
      <p:sp>
        <p:nvSpPr>
          <p:cNvPr id="4" name="Dian numeron paikkamerkki 3">
            <a:extLst>
              <a:ext uri="{FF2B5EF4-FFF2-40B4-BE49-F238E27FC236}">
                <a16:creationId xmlns:a16="http://schemas.microsoft.com/office/drawing/2014/main" id="{C89969B8-DA2E-4962-B8A8-9B53AC305B2A}"/>
              </a:ext>
            </a:extLst>
          </p:cNvPr>
          <p:cNvSpPr>
            <a:spLocks noGrp="1"/>
          </p:cNvSpPr>
          <p:nvPr>
            <p:ph type="sldNum" sz="quarter" idx="11"/>
          </p:nvPr>
        </p:nvSpPr>
        <p:spPr/>
        <p:txBody>
          <a:bodyPr/>
          <a:lstStyle>
            <a:lvl1pPr>
              <a:defRPr>
                <a:solidFill>
                  <a:schemeClr val="bg1"/>
                </a:solidFill>
              </a:defRPr>
            </a:lvl1pPr>
          </a:lstStyle>
          <a:p>
            <a:fld id="{F3EE06F1-2D77-A44E-97FA-F679B9CB76D5}" type="slidenum">
              <a:rPr lang="fi-FI" smtClean="0"/>
              <a:pPr/>
              <a:t>‹#›</a:t>
            </a:fld>
            <a:endParaRPr lang="fi-FI"/>
          </a:p>
        </p:txBody>
      </p:sp>
      <p:pic>
        <p:nvPicPr>
          <p:cNvPr id="7" name="Kuva 6">
            <a:extLst>
              <a:ext uri="{FF2B5EF4-FFF2-40B4-BE49-F238E27FC236}">
                <a16:creationId xmlns:a16="http://schemas.microsoft.com/office/drawing/2014/main" id="{BDBA0311-57F4-475E-9D97-DE8E7A6EE5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9" name="Alatunnisteen paikkamerkki 6">
            <a:extLst>
              <a:ext uri="{FF2B5EF4-FFF2-40B4-BE49-F238E27FC236}">
                <a16:creationId xmlns:a16="http://schemas.microsoft.com/office/drawing/2014/main" id="{76104A99-28D5-40A7-A545-6C5199127278}"/>
              </a:ext>
            </a:extLst>
          </p:cNvPr>
          <p:cNvSpPr>
            <a:spLocks noGrp="1"/>
          </p:cNvSpPr>
          <p:nvPr>
            <p:ph type="ftr" sz="quarter" idx="14"/>
          </p:nvPr>
        </p:nvSpPr>
        <p:spPr>
          <a:xfrm>
            <a:off x="4121668" y="6356350"/>
            <a:ext cx="3935963" cy="365125"/>
          </a:xfrm>
        </p:spPr>
        <p:txBody>
          <a:bodyPr/>
          <a:lstStyle>
            <a:lvl1pPr>
              <a:defRPr>
                <a:solidFill>
                  <a:schemeClr val="bg1"/>
                </a:solidFill>
              </a:defRPr>
            </a:lvl1pPr>
          </a:lstStyle>
          <a:p>
            <a:endParaRPr lang="fi-FI"/>
          </a:p>
        </p:txBody>
      </p:sp>
      <p:sp>
        <p:nvSpPr>
          <p:cNvPr id="11" name="Kuvan paikkamerkki 9">
            <a:extLst>
              <a:ext uri="{FF2B5EF4-FFF2-40B4-BE49-F238E27FC236}">
                <a16:creationId xmlns:a16="http://schemas.microsoft.com/office/drawing/2014/main" id="{BE69E5CC-4DB2-9946-87B2-CEC6AA295789}"/>
              </a:ext>
            </a:extLst>
          </p:cNvPr>
          <p:cNvSpPr>
            <a:spLocks noGrp="1"/>
          </p:cNvSpPr>
          <p:nvPr>
            <p:ph type="pic" sz="quarter" idx="13"/>
          </p:nvPr>
        </p:nvSpPr>
        <p:spPr>
          <a:xfrm>
            <a:off x="245836" y="256478"/>
            <a:ext cx="5621564" cy="5864922"/>
          </a:xfrm>
          <a:prstGeom prst="round2DiagRect">
            <a:avLst/>
          </a:prstGeom>
        </p:spPr>
        <p:txBody>
          <a:bodyPr/>
          <a:lstStyle/>
          <a:p>
            <a:endParaRPr lang="fi-FI"/>
          </a:p>
        </p:txBody>
      </p:sp>
    </p:spTree>
    <p:extLst>
      <p:ext uri="{BB962C8B-B14F-4D97-AF65-F5344CB8AC3E}">
        <p14:creationId xmlns:p14="http://schemas.microsoft.com/office/powerpoint/2010/main" val="2444751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tsikko ja teksti + kuva">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5FA6D501-E9DF-824C-8A1B-CED5A53AB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017"/>
          <a:stretch/>
        </p:blipFill>
        <p:spPr>
          <a:xfrm>
            <a:off x="2928395" y="0"/>
            <a:ext cx="9263605" cy="6858000"/>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l">
              <a:defRPr sz="6000">
                <a:solidFill>
                  <a:sysClr val="windowText" lastClr="000000"/>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7478268" cy="4208145"/>
          </a:xfrm>
          <a:prstGeom prst="rect">
            <a:avLst/>
          </a:prstGeom>
          <a:effectLst/>
        </p:spPr>
        <p:txBody>
          <a:bodyPr>
            <a:normAutofit/>
          </a:bodyPr>
          <a:lstStyle>
            <a:lvl1pPr marL="342900" indent="-342900" algn="l">
              <a:lnSpc>
                <a:spcPct val="100000"/>
              </a:lnSpc>
              <a:buClr>
                <a:schemeClr val="bg1"/>
              </a:buClr>
              <a:buFont typeface="Arial" panose="020B0604020202020204" pitchFamily="34" charset="0"/>
              <a:buChar char="•"/>
              <a:defRPr sz="2400">
                <a:solidFill>
                  <a:sysClr val="windowText" lastClr="000000"/>
                </a:solidFill>
              </a:defRPr>
            </a:lvl1pPr>
            <a:lvl2pPr marL="800100" indent="-342900" algn="l">
              <a:lnSpc>
                <a:spcPct val="100000"/>
              </a:lnSpc>
              <a:buClr>
                <a:schemeClr val="bg1"/>
              </a:buClr>
              <a:buFont typeface="Courier New" panose="02070309020205020404" pitchFamily="49" charset="0"/>
              <a:buChar char="o"/>
              <a:defRPr sz="2000">
                <a:solidFill>
                  <a:sysClr val="windowText" lastClr="000000"/>
                </a:solidFill>
              </a:defRPr>
            </a:lvl2pPr>
            <a:lvl3pPr marL="1200150" indent="-285750" algn="l">
              <a:lnSpc>
                <a:spcPct val="100000"/>
              </a:lnSpc>
              <a:buClr>
                <a:schemeClr val="bg1"/>
              </a:buClr>
              <a:buFont typeface="Wingdings" pitchFamily="2" charset="2"/>
              <a:buChar char="§"/>
              <a:defRPr sz="1800">
                <a:solidFill>
                  <a:sysClr val="windowText" lastClr="000000"/>
                </a:solidFill>
              </a:defRPr>
            </a:lvl3pPr>
            <a:lvl4pPr marL="1657350" indent="-285750" algn="l">
              <a:lnSpc>
                <a:spcPct val="100000"/>
              </a:lnSpc>
              <a:buClr>
                <a:schemeClr val="bg1"/>
              </a:buClr>
              <a:buFont typeface="Wingdings" pitchFamily="2" charset="2"/>
              <a:buChar char="§"/>
              <a:defRPr sz="1600">
                <a:solidFill>
                  <a:sysClr val="windowText" lastClr="000000"/>
                </a:solidFill>
              </a:defRPr>
            </a:lvl4pPr>
            <a:lvl5pPr marL="2114550" indent="-285750" algn="l">
              <a:lnSpc>
                <a:spcPct val="100000"/>
              </a:lnSpc>
              <a:buClr>
                <a:schemeClr val="bg1"/>
              </a:buClr>
              <a:buFont typeface="Wingdings" pitchFamily="2" charset="2"/>
              <a:buChar char="§"/>
              <a:defRPr sz="1600">
                <a:solidFill>
                  <a:sysClr val="windowText" lastClr="000000"/>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p:cNvSpPr>
            <a:spLocks noGrp="1"/>
          </p:cNvSpPr>
          <p:nvPr>
            <p:ph type="dt" sz="half" idx="10"/>
          </p:nvPr>
        </p:nvSpPr>
        <p:spPr/>
        <p:txBody>
          <a:bodyPr/>
          <a:lstStyle>
            <a:lvl1pPr>
              <a:defRPr>
                <a:solidFill>
                  <a:sysClr val="windowText" lastClr="000000"/>
                </a:solidFill>
              </a:defRPr>
            </a:lvl1pPr>
          </a:lstStyle>
          <a:p>
            <a:fld id="{C7D98752-59B4-476B-82AD-A40B94580204}" type="datetime1">
              <a:rPr lang="fi-FI" smtClean="0"/>
              <a:pPr/>
              <a:t>10.1.2024</a:t>
            </a:fld>
            <a:endParaRPr lang="fi-FI"/>
          </a:p>
        </p:txBody>
      </p:sp>
      <p:sp>
        <p:nvSpPr>
          <p:cNvPr id="7" name="Alatunnisteen paikkamerkki 6"/>
          <p:cNvSpPr>
            <a:spLocks noGrp="1"/>
          </p:cNvSpPr>
          <p:nvPr>
            <p:ph type="ftr" sz="quarter" idx="11"/>
          </p:nvPr>
        </p:nvSpPr>
        <p:spPr>
          <a:xfrm>
            <a:off x="4121668" y="6356350"/>
            <a:ext cx="3935963" cy="365125"/>
          </a:xfrm>
        </p:spPr>
        <p:txBody>
          <a:bodyPr/>
          <a:lstStyle>
            <a:lvl1pPr>
              <a:defRPr b="0" cap="none" spc="0">
                <a:ln w="0"/>
                <a:solidFill>
                  <a:schemeClr val="tx1"/>
                </a:solidFill>
                <a:effectLst>
                  <a:outerShdw blurRad="38100" dist="19050" dir="2700000" algn="tl" rotWithShape="0">
                    <a:schemeClr val="dk1">
                      <a:alpha val="40000"/>
                    </a:schemeClr>
                  </a:outerShdw>
                </a:effectLst>
              </a:defRPr>
            </a:lvl1pPr>
          </a:lstStyle>
          <a:p>
            <a:endParaRPr lang="fi-FI"/>
          </a:p>
        </p:txBody>
      </p:sp>
      <p:sp>
        <p:nvSpPr>
          <p:cNvPr id="8" name="Dian numeron paikkamerkki 7"/>
          <p:cNvSpPr>
            <a:spLocks noGrp="1"/>
          </p:cNvSpPr>
          <p:nvPr>
            <p:ph type="sldNum" sz="quarter" idx="12"/>
          </p:nvPr>
        </p:nvSpPr>
        <p:spPr/>
        <p:txBody>
          <a:bodyPr/>
          <a:lstStyle>
            <a:lvl1pPr>
              <a:defRPr>
                <a:solidFill>
                  <a:schemeClr val="bg1"/>
                </a:solidFill>
              </a:defRPr>
            </a:lvl1pPr>
          </a:lstStyle>
          <a:p>
            <a:fld id="{F3EE06F1-2D77-A44E-97FA-F679B9CB76D5}" type="slidenum">
              <a:rPr lang="fi-FI" smtClean="0"/>
              <a:pPr/>
              <a:t>‹#›</a:t>
            </a:fld>
            <a:endParaRPr lang="fi-FI"/>
          </a:p>
        </p:txBody>
      </p:sp>
      <p:sp>
        <p:nvSpPr>
          <p:cNvPr id="10" name="Suorakulmio 9">
            <a:extLst>
              <a:ext uri="{FF2B5EF4-FFF2-40B4-BE49-F238E27FC236}">
                <a16:creationId xmlns:a16="http://schemas.microsoft.com/office/drawing/2014/main" id="{F0692072-557F-1C4B-9704-F842C568BF96}"/>
              </a:ext>
            </a:extLst>
          </p:cNvPr>
          <p:cNvSpPr/>
          <p:nvPr userDrawn="1"/>
        </p:nvSpPr>
        <p:spPr>
          <a:xfrm>
            <a:off x="8608264" y="3417259"/>
            <a:ext cx="1287532" cy="253916"/>
          </a:xfrm>
          <a:prstGeom prst="rect">
            <a:avLst/>
          </a:prstGeom>
          <a:effectLst>
            <a:outerShdw blurRad="79724" dist="38100" dir="1020000" algn="t" rotWithShape="0">
              <a:prstClr val="black">
                <a:alpha val="88709"/>
              </a:prstClr>
            </a:outerShdw>
          </a:effectLst>
        </p:spPr>
        <p:txBody>
          <a:bodyPr wrap="none">
            <a:spAutoFit/>
          </a:bodyPr>
          <a:lstStyle/>
          <a:p>
            <a:r>
              <a:rPr lang="fi-FI" sz="1050">
                <a:solidFill>
                  <a:schemeClr val="tx1"/>
                </a:solidFill>
              </a:rPr>
              <a:t>Kuva: Suvi Eskelinen</a:t>
            </a:r>
          </a:p>
        </p:txBody>
      </p:sp>
      <p:sp>
        <p:nvSpPr>
          <p:cNvPr id="11" name="Suorakulmio 10">
            <a:extLst>
              <a:ext uri="{FF2B5EF4-FFF2-40B4-BE49-F238E27FC236}">
                <a16:creationId xmlns:a16="http://schemas.microsoft.com/office/drawing/2014/main" id="{3A4FE63A-2E7E-D543-8D71-834BB1C9E917}"/>
              </a:ext>
            </a:extLst>
          </p:cNvPr>
          <p:cNvSpPr/>
          <p:nvPr userDrawn="1"/>
        </p:nvSpPr>
        <p:spPr>
          <a:xfrm>
            <a:off x="10865327" y="5928966"/>
            <a:ext cx="1287532" cy="253916"/>
          </a:xfrm>
          <a:prstGeom prst="rect">
            <a:avLst/>
          </a:prstGeom>
          <a:effectLst>
            <a:outerShdw blurRad="79724" dist="38100" dir="1020000" algn="t" rotWithShape="0">
              <a:prstClr val="black">
                <a:alpha val="88709"/>
              </a:prstClr>
            </a:outerShdw>
          </a:effectLst>
        </p:spPr>
        <p:txBody>
          <a:bodyPr wrap="none">
            <a:spAutoFit/>
          </a:bodyPr>
          <a:lstStyle/>
          <a:p>
            <a:r>
              <a:rPr lang="fi-FI" sz="1050">
                <a:solidFill>
                  <a:schemeClr val="tx1"/>
                </a:solidFill>
              </a:rPr>
              <a:t>Kuva: Serafina Soini</a:t>
            </a:r>
          </a:p>
        </p:txBody>
      </p:sp>
      <p:sp>
        <p:nvSpPr>
          <p:cNvPr id="16" name="Suorakulmio 15">
            <a:extLst>
              <a:ext uri="{FF2B5EF4-FFF2-40B4-BE49-F238E27FC236}">
                <a16:creationId xmlns:a16="http://schemas.microsoft.com/office/drawing/2014/main" id="{DF6BB212-9A3E-FC44-939E-E78FB4E7D0FE}"/>
              </a:ext>
            </a:extLst>
          </p:cNvPr>
          <p:cNvSpPr/>
          <p:nvPr userDrawn="1"/>
        </p:nvSpPr>
        <p:spPr>
          <a:xfrm>
            <a:off x="7196151" y="3995993"/>
            <a:ext cx="1322798" cy="253916"/>
          </a:xfrm>
          <a:prstGeom prst="rect">
            <a:avLst/>
          </a:prstGeom>
          <a:effectLst>
            <a:outerShdw blurRad="79724" dist="38100" dir="1020000" algn="t" rotWithShape="0">
              <a:prstClr val="black">
                <a:alpha val="88709"/>
              </a:prstClr>
            </a:outerShdw>
          </a:effectLst>
        </p:spPr>
        <p:txBody>
          <a:bodyPr wrap="none">
            <a:spAutoFit/>
          </a:bodyPr>
          <a:lstStyle/>
          <a:p>
            <a:r>
              <a:rPr lang="fi-FI" sz="1050">
                <a:solidFill>
                  <a:schemeClr val="tx1"/>
                </a:solidFill>
              </a:rPr>
              <a:t>Kuva: Veera </a:t>
            </a:r>
            <a:r>
              <a:rPr lang="fi-FI" sz="1050" err="1">
                <a:solidFill>
                  <a:schemeClr val="tx1"/>
                </a:solidFill>
              </a:rPr>
              <a:t>Veistaro</a:t>
            </a:r>
            <a:endParaRPr lang="fi-FI" sz="1050">
              <a:solidFill>
                <a:schemeClr val="tx1"/>
              </a:solidFill>
            </a:endParaRPr>
          </a:p>
        </p:txBody>
      </p:sp>
    </p:spTree>
    <p:extLst>
      <p:ext uri="{BB962C8B-B14F-4D97-AF65-F5344CB8AC3E}">
        <p14:creationId xmlns:p14="http://schemas.microsoft.com/office/powerpoint/2010/main" val="3356403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bg1"/>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3001" y="2019195"/>
            <a:ext cx="10501532" cy="4208145"/>
          </a:xfrm>
          <a:prstGeom prst="rect">
            <a:avLst/>
          </a:prstGeom>
          <a:effectLst/>
        </p:spPr>
        <p:txBody>
          <a:bodyPr>
            <a:normAutofit/>
          </a:bodyPr>
          <a:lstStyle>
            <a:lvl1pPr marL="342900" indent="-342900" algn="l">
              <a:lnSpc>
                <a:spcPct val="100000"/>
              </a:lnSpc>
              <a:buClr>
                <a:schemeClr val="bg1"/>
              </a:buClr>
              <a:buFont typeface="Arial" panose="020B0604020202020204" pitchFamily="34" charset="0"/>
              <a:buChar char="•"/>
              <a:defRPr sz="2400">
                <a:solidFill>
                  <a:schemeClr val="bg1"/>
                </a:solidFill>
              </a:defRPr>
            </a:lvl1pPr>
            <a:lvl2pPr marL="800100" indent="-342900" algn="l">
              <a:lnSpc>
                <a:spcPct val="100000"/>
              </a:lnSpc>
              <a:buClr>
                <a:schemeClr val="bg1"/>
              </a:buClr>
              <a:buFont typeface="Courier New" panose="02070309020205020404" pitchFamily="49" charset="0"/>
              <a:buChar char="o"/>
              <a:defRPr sz="2000">
                <a:solidFill>
                  <a:schemeClr val="bg1"/>
                </a:solidFill>
              </a:defRPr>
            </a:lvl2pPr>
            <a:lvl3pPr marL="1200150" indent="-285750" algn="l">
              <a:lnSpc>
                <a:spcPct val="100000"/>
              </a:lnSpc>
              <a:buClr>
                <a:schemeClr val="bg1"/>
              </a:buClr>
              <a:buFont typeface="Wingdings" pitchFamily="2" charset="2"/>
              <a:buChar char="§"/>
              <a:defRPr sz="1800">
                <a:solidFill>
                  <a:schemeClr val="bg1"/>
                </a:solidFill>
              </a:defRPr>
            </a:lvl3pPr>
            <a:lvl4pPr marL="1657350" indent="-285750" algn="l">
              <a:lnSpc>
                <a:spcPct val="100000"/>
              </a:lnSpc>
              <a:buClr>
                <a:schemeClr val="bg1"/>
              </a:buClr>
              <a:buFont typeface="Wingdings" pitchFamily="2" charset="2"/>
              <a:buChar char="§"/>
              <a:defRPr sz="1600">
                <a:solidFill>
                  <a:schemeClr val="bg1"/>
                </a:solidFill>
              </a:defRPr>
            </a:lvl4pPr>
            <a:lvl5pPr marL="2114550" indent="-285750" algn="l">
              <a:lnSpc>
                <a:spcPct val="100000"/>
              </a:lnSpc>
              <a:buClr>
                <a:schemeClr val="bg1"/>
              </a:buClr>
              <a:buFont typeface="Wingdings" pitchFamily="2" charset="2"/>
              <a:buChar char="§"/>
              <a:defRPr sz="1600">
                <a:solidFill>
                  <a:schemeClr val="bg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FD9320EA-10A2-4D80-97F4-B5438742DBB6}" type="datetime1">
              <a:rPr lang="fi-FI" smtClean="0"/>
              <a:t>10.1.2024</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2611821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1060926"/>
          </a:xfrm>
          <a:prstGeom prst="rect">
            <a:avLst/>
          </a:prstGeom>
          <a:effectLst/>
        </p:spPr>
        <p:txBody>
          <a:bodyPr anchor="t"/>
          <a:lstStyle>
            <a:lvl1pPr algn="ctr">
              <a:defRPr sz="6000">
                <a:solidFill>
                  <a:sysClr val="windowText" lastClr="000000"/>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6"/>
            <a:ext cx="10525236" cy="640852"/>
          </a:xfrm>
          <a:effectLst/>
        </p:spPr>
        <p:txBody>
          <a:bodyPr>
            <a:normAutofit/>
          </a:bodyPr>
          <a:lstStyle>
            <a:lvl1pPr marL="0" indent="0" algn="ctr">
              <a:buNone/>
              <a:defRPr sz="2400" i="1">
                <a:solidFill>
                  <a:sysClr val="windowText" lastClr="000000"/>
                </a:solidFill>
              </a:defRPr>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bg1"/>
              </a:buClr>
              <a:buFont typeface="Arial" panose="020B0604020202020204" pitchFamily="34" charset="0"/>
              <a:buChar char="•"/>
              <a:defRPr sz="2400">
                <a:solidFill>
                  <a:sysClr val="windowText" lastClr="000000"/>
                </a:solidFill>
              </a:defRPr>
            </a:lvl1pPr>
            <a:lvl2pPr marL="800100" indent="-342900" algn="l">
              <a:buClr>
                <a:schemeClr val="bg1"/>
              </a:buClr>
              <a:buFont typeface="Courier New" panose="02070309020205020404" pitchFamily="49" charset="0"/>
              <a:buChar char="o"/>
              <a:defRPr sz="2000">
                <a:solidFill>
                  <a:sysClr val="windowText" lastClr="000000"/>
                </a:solidFill>
              </a:defRPr>
            </a:lvl2pPr>
            <a:lvl3pPr marL="1200150" indent="-285750" algn="l">
              <a:buClr>
                <a:schemeClr val="bg1"/>
              </a:buClr>
              <a:buFont typeface="Wingdings" pitchFamily="2" charset="2"/>
              <a:buChar char="§"/>
              <a:defRPr sz="1800">
                <a:solidFill>
                  <a:sysClr val="windowText" lastClr="000000"/>
                </a:solidFill>
              </a:defRPr>
            </a:lvl3pPr>
            <a:lvl4pPr marL="1657350" indent="-285750" algn="l">
              <a:buClr>
                <a:schemeClr val="bg1"/>
              </a:buClr>
              <a:buFont typeface="Wingdings" pitchFamily="2" charset="2"/>
              <a:buChar char="§"/>
              <a:defRPr sz="1600">
                <a:solidFill>
                  <a:sysClr val="windowText" lastClr="000000"/>
                </a:solidFill>
              </a:defRPr>
            </a:lvl4pPr>
            <a:lvl5pPr marL="2114550" indent="-285750" algn="l">
              <a:buClr>
                <a:schemeClr val="bg1"/>
              </a:buClr>
              <a:buFont typeface="Wingdings" pitchFamily="2" charset="2"/>
              <a:buChar char="§"/>
              <a:defRPr sz="1600">
                <a:solidFill>
                  <a:sysClr val="windowText" lastClr="000000"/>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bg1"/>
              </a:buClr>
              <a:buFont typeface="Arial" panose="020B0604020202020204" pitchFamily="34" charset="0"/>
              <a:buChar char="•"/>
              <a:defRPr sz="2400">
                <a:solidFill>
                  <a:sysClr val="windowText" lastClr="000000"/>
                </a:solidFill>
              </a:defRPr>
            </a:lvl1pPr>
            <a:lvl2pPr algn="l">
              <a:buClr>
                <a:schemeClr val="bg1"/>
              </a:buClr>
              <a:defRPr sz="2000">
                <a:solidFill>
                  <a:sysClr val="windowText" lastClr="000000"/>
                </a:solidFill>
              </a:defRPr>
            </a:lvl2pPr>
            <a:lvl3pPr marL="1143000" indent="-228600" algn="l">
              <a:buClr>
                <a:schemeClr val="bg1"/>
              </a:buClr>
              <a:buFont typeface="Wingdings" pitchFamily="2" charset="2"/>
              <a:buChar char="§"/>
              <a:defRPr sz="1800">
                <a:solidFill>
                  <a:sysClr val="windowText" lastClr="000000"/>
                </a:solidFill>
              </a:defRPr>
            </a:lvl3pPr>
            <a:lvl4pPr marL="1600200" indent="-228600" algn="l">
              <a:buClr>
                <a:schemeClr val="bg1"/>
              </a:buClr>
              <a:buFont typeface="Wingdings" pitchFamily="2" charset="2"/>
              <a:buChar char="§"/>
              <a:defRPr sz="1600">
                <a:solidFill>
                  <a:sysClr val="windowText" lastClr="000000"/>
                </a:solidFill>
              </a:defRPr>
            </a:lvl4pPr>
            <a:lvl5pPr marL="2057400" indent="-228600" algn="l">
              <a:buClr>
                <a:schemeClr val="bg1"/>
              </a:buClr>
              <a:buFont typeface="Wingdings" pitchFamily="2" charset="2"/>
              <a:buChar char="§"/>
              <a:defRPr sz="1600">
                <a:solidFill>
                  <a:sysClr val="windowText" lastClr="000000"/>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8705208-28F5-4EBD-B30F-0F98C1621763}" type="datetime1">
              <a:rPr lang="fi-FI" smtClean="0"/>
              <a:t>10.1.2024</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2839150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bg1"/>
                </a:solidFill>
              </a:defRPr>
            </a:lvl1pPr>
          </a:lstStyle>
          <a:p>
            <a:fld id="{86D78C21-47CD-4090-848B-CDE75E453B56}" type="datetime1">
              <a:rPr lang="fi-FI" smtClean="0"/>
              <a:pPr/>
              <a:t>10.1.2024</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bg1"/>
                </a:solidFill>
              </a:defRPr>
            </a:lvl1pPr>
          </a:lstStyle>
          <a:p>
            <a:fld id="{F3EE06F1-2D77-A44E-97FA-F679B9CB76D5}" type="slidenum">
              <a:rPr lang="fi-FI" smtClean="0"/>
              <a:pPr/>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lvl1pPr>
              <a:defRPr>
                <a:solidFill>
                  <a:schemeClr val="bg1"/>
                </a:solidFill>
              </a:defRPr>
            </a:lvl1pPr>
          </a:lstStyle>
          <a:p>
            <a:endParaRPr lang="fi-FI"/>
          </a:p>
        </p:txBody>
      </p:sp>
      <p:pic>
        <p:nvPicPr>
          <p:cNvPr id="14" name="Kuva 13">
            <a:extLst>
              <a:ext uri="{FF2B5EF4-FFF2-40B4-BE49-F238E27FC236}">
                <a16:creationId xmlns:a16="http://schemas.microsoft.com/office/drawing/2014/main" id="{D391809C-F0DB-2341-BB57-97D66470F75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962"/>
            <a:ext cx="5717133" cy="2209929"/>
          </a:xfrm>
          <a:prstGeom prst="rect">
            <a:avLst/>
          </a:prstGeom>
        </p:spPr>
      </p:pic>
    </p:spTree>
    <p:extLst>
      <p:ext uri="{BB962C8B-B14F-4D97-AF65-F5344CB8AC3E}">
        <p14:creationId xmlns:p14="http://schemas.microsoft.com/office/powerpoint/2010/main" val="3085053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tsikko ja tekti + kuva vasemm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B1795-7E37-401E-B161-37AE45EF1BFC}"/>
              </a:ext>
            </a:extLst>
          </p:cNvPr>
          <p:cNvSpPr>
            <a:spLocks noGrp="1"/>
          </p:cNvSpPr>
          <p:nvPr>
            <p:ph type="title"/>
          </p:nvPr>
        </p:nvSpPr>
        <p:spPr>
          <a:xfrm>
            <a:off x="6324300" y="869315"/>
            <a:ext cx="5517180" cy="1737360"/>
          </a:xfrm>
        </p:spPr>
        <p:txBody>
          <a:bodyPr/>
          <a:lstStyle>
            <a:lvl1pPr algn="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8" name="Tekstin paikkamerkki 7">
            <a:extLst>
              <a:ext uri="{FF2B5EF4-FFF2-40B4-BE49-F238E27FC236}">
                <a16:creationId xmlns:a16="http://schemas.microsoft.com/office/drawing/2014/main" id="{393D55FF-C447-4D7F-848A-B06FD2277D12}"/>
              </a:ext>
            </a:extLst>
          </p:cNvPr>
          <p:cNvSpPr>
            <a:spLocks noGrp="1"/>
          </p:cNvSpPr>
          <p:nvPr>
            <p:ph type="body" sz="quarter" idx="12"/>
          </p:nvPr>
        </p:nvSpPr>
        <p:spPr>
          <a:xfrm>
            <a:off x="6324600" y="2803525"/>
            <a:ext cx="5516563" cy="30178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Päivämäärän paikkamerkki 2">
            <a:extLst>
              <a:ext uri="{FF2B5EF4-FFF2-40B4-BE49-F238E27FC236}">
                <a16:creationId xmlns:a16="http://schemas.microsoft.com/office/drawing/2014/main" id="{89CEB80D-BE46-40F8-99C4-B568A70147F6}"/>
              </a:ext>
            </a:extLst>
          </p:cNvPr>
          <p:cNvSpPr>
            <a:spLocks noGrp="1"/>
          </p:cNvSpPr>
          <p:nvPr>
            <p:ph type="dt" sz="half" idx="10"/>
          </p:nvPr>
        </p:nvSpPr>
        <p:spPr/>
        <p:txBody>
          <a:bodyPr/>
          <a:lstStyle>
            <a:lvl1pPr>
              <a:defRPr>
                <a:solidFill>
                  <a:schemeClr val="bg1"/>
                </a:solidFill>
              </a:defRPr>
            </a:lvl1pPr>
          </a:lstStyle>
          <a:p>
            <a:fld id="{C3D7A13F-D567-42F3-9A2E-CC4847359E9D}" type="datetime1">
              <a:rPr lang="fi-FI" smtClean="0"/>
              <a:pPr/>
              <a:t>10.1.2024</a:t>
            </a:fld>
            <a:endParaRPr lang="fi-FI"/>
          </a:p>
        </p:txBody>
      </p:sp>
      <p:sp>
        <p:nvSpPr>
          <p:cNvPr id="4" name="Dian numeron paikkamerkki 3">
            <a:extLst>
              <a:ext uri="{FF2B5EF4-FFF2-40B4-BE49-F238E27FC236}">
                <a16:creationId xmlns:a16="http://schemas.microsoft.com/office/drawing/2014/main" id="{C89969B8-DA2E-4962-B8A8-9B53AC305B2A}"/>
              </a:ext>
            </a:extLst>
          </p:cNvPr>
          <p:cNvSpPr>
            <a:spLocks noGrp="1"/>
          </p:cNvSpPr>
          <p:nvPr>
            <p:ph type="sldNum" sz="quarter" idx="11"/>
          </p:nvPr>
        </p:nvSpPr>
        <p:spPr/>
        <p:txBody>
          <a:bodyPr/>
          <a:lstStyle>
            <a:lvl1pPr>
              <a:defRPr>
                <a:solidFill>
                  <a:schemeClr val="bg1"/>
                </a:solidFill>
              </a:defRPr>
            </a:lvl1pPr>
          </a:lstStyle>
          <a:p>
            <a:fld id="{F3EE06F1-2D77-A44E-97FA-F679B9CB76D5}" type="slidenum">
              <a:rPr lang="fi-FI" smtClean="0"/>
              <a:pPr/>
              <a:t>‹#›</a:t>
            </a:fld>
            <a:endParaRPr lang="fi-FI"/>
          </a:p>
        </p:txBody>
      </p:sp>
      <p:pic>
        <p:nvPicPr>
          <p:cNvPr id="7" name="Kuva 6">
            <a:extLst>
              <a:ext uri="{FF2B5EF4-FFF2-40B4-BE49-F238E27FC236}">
                <a16:creationId xmlns:a16="http://schemas.microsoft.com/office/drawing/2014/main" id="{BDBA0311-57F4-475E-9D97-DE8E7A6EE5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9" name="Alatunnisteen paikkamerkki 6">
            <a:extLst>
              <a:ext uri="{FF2B5EF4-FFF2-40B4-BE49-F238E27FC236}">
                <a16:creationId xmlns:a16="http://schemas.microsoft.com/office/drawing/2014/main" id="{76104A99-28D5-40A7-A545-6C5199127278}"/>
              </a:ext>
            </a:extLst>
          </p:cNvPr>
          <p:cNvSpPr>
            <a:spLocks noGrp="1"/>
          </p:cNvSpPr>
          <p:nvPr>
            <p:ph type="ftr" sz="quarter" idx="14"/>
          </p:nvPr>
        </p:nvSpPr>
        <p:spPr>
          <a:xfrm>
            <a:off x="4121668" y="6356350"/>
            <a:ext cx="3935963" cy="365125"/>
          </a:xfrm>
        </p:spPr>
        <p:txBody>
          <a:bodyPr/>
          <a:lstStyle>
            <a:lvl1pPr>
              <a:defRPr>
                <a:solidFill>
                  <a:schemeClr val="bg1"/>
                </a:solidFill>
              </a:defRPr>
            </a:lvl1pPr>
          </a:lstStyle>
          <a:p>
            <a:endParaRPr lang="fi-FI"/>
          </a:p>
        </p:txBody>
      </p:sp>
      <p:sp>
        <p:nvSpPr>
          <p:cNvPr id="11" name="Kuvan paikkamerkki 9">
            <a:extLst>
              <a:ext uri="{FF2B5EF4-FFF2-40B4-BE49-F238E27FC236}">
                <a16:creationId xmlns:a16="http://schemas.microsoft.com/office/drawing/2014/main" id="{B5993FCA-EB07-764F-8A28-0FAEE08BEC5B}"/>
              </a:ext>
            </a:extLst>
          </p:cNvPr>
          <p:cNvSpPr>
            <a:spLocks noGrp="1"/>
          </p:cNvSpPr>
          <p:nvPr>
            <p:ph type="pic" sz="quarter" idx="13"/>
          </p:nvPr>
        </p:nvSpPr>
        <p:spPr>
          <a:xfrm>
            <a:off x="245836" y="256478"/>
            <a:ext cx="5621564" cy="5864922"/>
          </a:xfrm>
          <a:prstGeom prst="round2DiagRect">
            <a:avLst/>
          </a:prstGeom>
        </p:spPr>
        <p:txBody>
          <a:bodyPr/>
          <a:lstStyle/>
          <a:p>
            <a:endParaRPr lang="fi-FI"/>
          </a:p>
        </p:txBody>
      </p:sp>
    </p:spTree>
    <p:extLst>
      <p:ext uri="{BB962C8B-B14F-4D97-AF65-F5344CB8AC3E}">
        <p14:creationId xmlns:p14="http://schemas.microsoft.com/office/powerpoint/2010/main" val="102161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tx1"/>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chemeClr val="tx1"/>
                </a:solidFill>
              </a:defRPr>
            </a:lvl1pPr>
            <a:lvl2pPr marL="800100" indent="-342900" algn="l">
              <a:lnSpc>
                <a:spcPct val="100000"/>
              </a:lnSpc>
              <a:buClr>
                <a:schemeClr val="tx2"/>
              </a:buClr>
              <a:buFont typeface="Courier New" panose="02070309020205020404" pitchFamily="49" charset="0"/>
              <a:buChar char="o"/>
              <a:defRPr sz="2000">
                <a:solidFill>
                  <a:schemeClr val="tx1"/>
                </a:solidFill>
              </a:defRPr>
            </a:lvl2pPr>
            <a:lvl3pPr marL="1200150" indent="-285750" algn="l">
              <a:lnSpc>
                <a:spcPct val="100000"/>
              </a:lnSpc>
              <a:buClr>
                <a:schemeClr val="tx2"/>
              </a:buClr>
              <a:buFont typeface="Wingdings" pitchFamily="2" charset="2"/>
              <a:buChar char="§"/>
              <a:defRPr sz="1800">
                <a:solidFill>
                  <a:schemeClr val="tx1"/>
                </a:solidFill>
              </a:defRPr>
            </a:lvl3pPr>
            <a:lvl4pPr marL="1657350" indent="-285750" algn="l">
              <a:lnSpc>
                <a:spcPct val="100000"/>
              </a:lnSpc>
              <a:buClr>
                <a:schemeClr val="tx2"/>
              </a:buClr>
              <a:buFont typeface="Wingdings" pitchFamily="2" charset="2"/>
              <a:buChar char="§"/>
              <a:defRPr sz="1600">
                <a:solidFill>
                  <a:schemeClr val="tx1"/>
                </a:solidFill>
              </a:defRPr>
            </a:lvl4pPr>
            <a:lvl5pPr marL="2114550" indent="-285750" algn="l">
              <a:lnSpc>
                <a:spcPct val="100000"/>
              </a:lnSpc>
              <a:buClr>
                <a:schemeClr val="tx2"/>
              </a:buClr>
              <a:buFont typeface="Wingdings" pitchFamily="2" charset="2"/>
              <a:buChar char="§"/>
              <a:defRPr sz="1600">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FD9320EA-10A2-4D80-97F4-B5438742DBB6}" type="datetime1">
              <a:rPr lang="fi-FI" smtClean="0"/>
              <a:t>10.1.2024</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226544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1060926"/>
          </a:xfrm>
          <a:prstGeom prst="rect">
            <a:avLst/>
          </a:prstGeom>
          <a:effectLst/>
        </p:spPr>
        <p:txBody>
          <a:bodyPr anchor="t"/>
          <a:lstStyle>
            <a:lvl1pPr algn="ctr">
              <a:defRPr sz="6000">
                <a:solidFill>
                  <a:schemeClr val="tx1"/>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6"/>
            <a:ext cx="10525236" cy="640852"/>
          </a:xfrm>
          <a:effectLst/>
        </p:spPr>
        <p:txBody>
          <a:bodyPr>
            <a:normAutofit/>
          </a:bodyPr>
          <a:lstStyle>
            <a:lvl1pPr marL="0" indent="0" algn="ctr">
              <a:buNone/>
              <a:defRPr sz="2400" i="1">
                <a:solidFill>
                  <a:schemeClr val="tx1"/>
                </a:solidFill>
              </a:defRPr>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1"/>
                </a:solidFill>
              </a:defRPr>
            </a:lvl1pPr>
            <a:lvl2pPr marL="800100" indent="-342900" algn="l">
              <a:buClr>
                <a:schemeClr val="tx2"/>
              </a:buClr>
              <a:buFont typeface="Courier New" panose="02070309020205020404" pitchFamily="49" charset="0"/>
              <a:buChar char="o"/>
              <a:defRPr sz="2000">
                <a:solidFill>
                  <a:schemeClr val="tx1"/>
                </a:solidFill>
              </a:defRPr>
            </a:lvl2pPr>
            <a:lvl3pPr marL="1200150" indent="-285750" algn="l">
              <a:buClr>
                <a:schemeClr val="tx2"/>
              </a:buClr>
              <a:buFont typeface="Wingdings" pitchFamily="2" charset="2"/>
              <a:buChar char="§"/>
              <a:defRPr sz="1800">
                <a:solidFill>
                  <a:schemeClr val="tx1"/>
                </a:solidFill>
              </a:defRPr>
            </a:lvl3pPr>
            <a:lvl4pPr marL="1657350" indent="-285750" algn="l">
              <a:buClr>
                <a:schemeClr val="tx2"/>
              </a:buClr>
              <a:buFont typeface="Wingdings" pitchFamily="2" charset="2"/>
              <a:buChar char="§"/>
              <a:defRPr sz="1600">
                <a:solidFill>
                  <a:schemeClr val="tx1"/>
                </a:solidFill>
              </a:defRPr>
            </a:lvl4pPr>
            <a:lvl5pPr marL="2114550" indent="-285750" algn="l">
              <a:buClr>
                <a:schemeClr val="tx2"/>
              </a:buClr>
              <a:buFont typeface="Wingdings" pitchFamily="2" charset="2"/>
              <a:buChar char="§"/>
              <a:defRPr sz="1600">
                <a:solidFill>
                  <a:schemeClr val="tx1"/>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2"/>
              </a:buClr>
              <a:buFont typeface="Arial" panose="020B0604020202020204" pitchFamily="34" charset="0"/>
              <a:buChar char="•"/>
              <a:defRPr sz="2400">
                <a:solidFill>
                  <a:schemeClr val="tx1"/>
                </a:solidFill>
              </a:defRPr>
            </a:lvl1pPr>
            <a:lvl2pPr algn="l">
              <a:buClr>
                <a:schemeClr val="tx2"/>
              </a:buClr>
              <a:defRPr sz="2000">
                <a:solidFill>
                  <a:schemeClr val="tx1"/>
                </a:solidFill>
              </a:defRPr>
            </a:lvl2pPr>
            <a:lvl3pPr marL="1143000" indent="-228600" algn="l">
              <a:buClr>
                <a:schemeClr val="tx2"/>
              </a:buClr>
              <a:buFont typeface="Wingdings" pitchFamily="2" charset="2"/>
              <a:buChar char="§"/>
              <a:defRPr sz="1800">
                <a:solidFill>
                  <a:schemeClr val="tx1"/>
                </a:solidFill>
              </a:defRPr>
            </a:lvl3pPr>
            <a:lvl4pPr marL="1600200" indent="-228600" algn="l">
              <a:buClr>
                <a:schemeClr val="tx2"/>
              </a:buClr>
              <a:buFont typeface="Wingdings" pitchFamily="2" charset="2"/>
              <a:buChar char="§"/>
              <a:defRPr sz="1600">
                <a:solidFill>
                  <a:schemeClr val="tx1"/>
                </a:solidFill>
              </a:defRPr>
            </a:lvl4pPr>
            <a:lvl5pPr marL="2057400" indent="-228600" algn="l">
              <a:buClr>
                <a:schemeClr val="tx2"/>
              </a:buClr>
              <a:buFont typeface="Wingdings" pitchFamily="2" charset="2"/>
              <a:buChar char="§"/>
              <a:defRPr sz="1600">
                <a:solidFill>
                  <a:schemeClr val="tx1"/>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8705208-28F5-4EBD-B30F-0F98C1621763}" type="datetime1">
              <a:rPr lang="fi-FI" smtClean="0"/>
              <a:t>10.1.2024</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85119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78C21-47CD-4090-848B-CDE75E453B56}" type="datetime1">
              <a:rPr lang="fi-FI" smtClean="0"/>
              <a:t>10.1.2024</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a:p>
        </p:txBody>
      </p:sp>
      <p:pic>
        <p:nvPicPr>
          <p:cNvPr id="14" name="Kuva 13">
            <a:extLst>
              <a:ext uri="{FF2B5EF4-FFF2-40B4-BE49-F238E27FC236}">
                <a16:creationId xmlns:a16="http://schemas.microsoft.com/office/drawing/2014/main" id="{04655060-D50E-3845-9AA1-A5A3ED1AFBD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4322"/>
            <a:ext cx="5717132" cy="2209929"/>
          </a:xfrm>
          <a:prstGeom prst="rect">
            <a:avLst/>
          </a:prstGeom>
        </p:spPr>
      </p:pic>
    </p:spTree>
    <p:extLst>
      <p:ext uri="{BB962C8B-B14F-4D97-AF65-F5344CB8AC3E}">
        <p14:creationId xmlns:p14="http://schemas.microsoft.com/office/powerpoint/2010/main" val="2510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ja tekti + kuva vasemm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5EB1795-7E37-401E-B161-37AE45EF1BFC}"/>
              </a:ext>
            </a:extLst>
          </p:cNvPr>
          <p:cNvSpPr>
            <a:spLocks noGrp="1"/>
          </p:cNvSpPr>
          <p:nvPr>
            <p:ph type="title"/>
          </p:nvPr>
        </p:nvSpPr>
        <p:spPr>
          <a:xfrm>
            <a:off x="6324300" y="869315"/>
            <a:ext cx="5517180" cy="1737360"/>
          </a:xfrm>
        </p:spPr>
        <p:txBody>
          <a:bodyPr/>
          <a:lstStyle>
            <a:lvl1pPr algn="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8" name="Tekstin paikkamerkki 7">
            <a:extLst>
              <a:ext uri="{FF2B5EF4-FFF2-40B4-BE49-F238E27FC236}">
                <a16:creationId xmlns:a16="http://schemas.microsoft.com/office/drawing/2014/main" id="{393D55FF-C447-4D7F-848A-B06FD2277D12}"/>
              </a:ext>
            </a:extLst>
          </p:cNvPr>
          <p:cNvSpPr>
            <a:spLocks noGrp="1"/>
          </p:cNvSpPr>
          <p:nvPr>
            <p:ph type="body" sz="quarter" idx="12"/>
          </p:nvPr>
        </p:nvSpPr>
        <p:spPr>
          <a:xfrm>
            <a:off x="6324600" y="2803525"/>
            <a:ext cx="5516563" cy="30178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Kuvan paikkamerkki 9">
            <a:extLst>
              <a:ext uri="{FF2B5EF4-FFF2-40B4-BE49-F238E27FC236}">
                <a16:creationId xmlns:a16="http://schemas.microsoft.com/office/drawing/2014/main" id="{58ADFD7B-648D-4C25-B7ED-1716805DE306}"/>
              </a:ext>
            </a:extLst>
          </p:cNvPr>
          <p:cNvSpPr>
            <a:spLocks noGrp="1"/>
          </p:cNvSpPr>
          <p:nvPr>
            <p:ph type="pic" sz="quarter" idx="13"/>
          </p:nvPr>
        </p:nvSpPr>
        <p:spPr>
          <a:xfrm>
            <a:off x="245836" y="256478"/>
            <a:ext cx="5621564" cy="5864922"/>
          </a:xfrm>
          <a:prstGeom prst="round2DiagRect">
            <a:avLst/>
          </a:prstGeom>
        </p:spPr>
        <p:txBody>
          <a:bodyPr/>
          <a:lstStyle/>
          <a:p>
            <a:endParaRPr lang="fi-FI"/>
          </a:p>
        </p:txBody>
      </p:sp>
      <p:sp>
        <p:nvSpPr>
          <p:cNvPr id="3" name="Päivämäärän paikkamerkki 2">
            <a:extLst>
              <a:ext uri="{FF2B5EF4-FFF2-40B4-BE49-F238E27FC236}">
                <a16:creationId xmlns:a16="http://schemas.microsoft.com/office/drawing/2014/main" id="{89CEB80D-BE46-40F8-99C4-B568A70147F6}"/>
              </a:ext>
            </a:extLst>
          </p:cNvPr>
          <p:cNvSpPr>
            <a:spLocks noGrp="1"/>
          </p:cNvSpPr>
          <p:nvPr>
            <p:ph type="dt" sz="half" idx="10"/>
          </p:nvPr>
        </p:nvSpPr>
        <p:spPr/>
        <p:txBody>
          <a:bodyPr/>
          <a:lstStyle/>
          <a:p>
            <a:fld id="{C3D7A13F-D567-42F3-9A2E-CC4847359E9D}" type="datetime1">
              <a:rPr lang="fi-FI" smtClean="0"/>
              <a:t>10.1.2024</a:t>
            </a:fld>
            <a:endParaRPr lang="fi-FI"/>
          </a:p>
        </p:txBody>
      </p:sp>
      <p:sp>
        <p:nvSpPr>
          <p:cNvPr id="4" name="Dian numeron paikkamerkki 3">
            <a:extLst>
              <a:ext uri="{FF2B5EF4-FFF2-40B4-BE49-F238E27FC236}">
                <a16:creationId xmlns:a16="http://schemas.microsoft.com/office/drawing/2014/main" id="{C89969B8-DA2E-4962-B8A8-9B53AC305B2A}"/>
              </a:ext>
            </a:extLst>
          </p:cNvPr>
          <p:cNvSpPr>
            <a:spLocks noGrp="1"/>
          </p:cNvSpPr>
          <p:nvPr>
            <p:ph type="sldNum" sz="quarter" idx="11"/>
          </p:nvPr>
        </p:nvSpPr>
        <p:spPr/>
        <p:txBody>
          <a:body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BDBA0311-57F4-475E-9D97-DE8E7A6EE5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9" name="Alatunnisteen paikkamerkki 6">
            <a:extLst>
              <a:ext uri="{FF2B5EF4-FFF2-40B4-BE49-F238E27FC236}">
                <a16:creationId xmlns:a16="http://schemas.microsoft.com/office/drawing/2014/main" id="{76104A99-28D5-40A7-A545-6C5199127278}"/>
              </a:ext>
            </a:extLst>
          </p:cNvPr>
          <p:cNvSpPr>
            <a:spLocks noGrp="1"/>
          </p:cNvSpPr>
          <p:nvPr>
            <p:ph type="ftr" sz="quarter" idx="14"/>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264071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teksti + kuv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9CFCDAB-AC7F-5748-97DD-2FB17B1D43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0574" y="908434"/>
            <a:ext cx="8351426" cy="5949565"/>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l">
              <a:defRPr sz="60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7478268"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ysClr val="windowText" lastClr="000000"/>
                </a:solidFill>
              </a:defRPr>
            </a:lvl1pPr>
            <a:lvl2pPr marL="800100" indent="-342900" algn="l">
              <a:lnSpc>
                <a:spcPct val="100000"/>
              </a:lnSpc>
              <a:buClr>
                <a:schemeClr val="tx2"/>
              </a:buClr>
              <a:buFont typeface="Courier New" panose="02070309020205020404" pitchFamily="49" charset="0"/>
              <a:buChar char="o"/>
              <a:defRPr sz="2000">
                <a:solidFill>
                  <a:sysClr val="windowText" lastClr="000000"/>
                </a:solidFill>
              </a:defRPr>
            </a:lvl2pPr>
            <a:lvl3pPr marL="1200150" indent="-285750" algn="l">
              <a:lnSpc>
                <a:spcPct val="100000"/>
              </a:lnSpc>
              <a:buClr>
                <a:schemeClr val="tx2"/>
              </a:buClr>
              <a:buFont typeface="Wingdings" pitchFamily="2" charset="2"/>
              <a:buChar char="§"/>
              <a:defRPr sz="1800">
                <a:solidFill>
                  <a:sysClr val="windowText" lastClr="000000"/>
                </a:solidFill>
              </a:defRPr>
            </a:lvl3pPr>
            <a:lvl4pPr marL="1657350" indent="-285750" algn="l">
              <a:lnSpc>
                <a:spcPct val="100000"/>
              </a:lnSpc>
              <a:buClr>
                <a:schemeClr val="tx2"/>
              </a:buClr>
              <a:buFont typeface="Wingdings" pitchFamily="2" charset="2"/>
              <a:buChar char="§"/>
              <a:defRPr sz="1600">
                <a:solidFill>
                  <a:sysClr val="windowText" lastClr="000000"/>
                </a:solidFill>
              </a:defRPr>
            </a:lvl4pPr>
            <a:lvl5pPr marL="2114550" indent="-285750" algn="l">
              <a:lnSpc>
                <a:spcPct val="100000"/>
              </a:lnSpc>
              <a:buClr>
                <a:schemeClr val="tx2"/>
              </a:buClr>
              <a:buFont typeface="Wingdings" pitchFamily="2" charset="2"/>
              <a:buChar char="§"/>
              <a:defRPr sz="1600">
                <a:solidFill>
                  <a:sysClr val="windowText" lastClr="000000"/>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p:cNvSpPr>
            <a:spLocks noGrp="1"/>
          </p:cNvSpPr>
          <p:nvPr>
            <p:ph type="dt" sz="half" idx="10"/>
          </p:nvPr>
        </p:nvSpPr>
        <p:spPr/>
        <p:txBody>
          <a:bodyPr/>
          <a:lstStyle/>
          <a:p>
            <a:fld id="{C7D98752-59B4-476B-82AD-A40B94580204}" type="datetime1">
              <a:rPr lang="fi-FI" smtClean="0"/>
              <a:t>10.1.2024</a:t>
            </a:fld>
            <a:endParaRPr lang="fi-FI"/>
          </a:p>
        </p:txBody>
      </p:sp>
      <p:sp>
        <p:nvSpPr>
          <p:cNvPr id="7" name="Alatunnisteen paikkamerkki 6"/>
          <p:cNvSpPr>
            <a:spLocks noGrp="1"/>
          </p:cNvSpPr>
          <p:nvPr>
            <p:ph type="ftr" sz="quarter" idx="11"/>
          </p:nvPr>
        </p:nvSpPr>
        <p:spPr>
          <a:xfrm>
            <a:off x="4121668" y="6356350"/>
            <a:ext cx="3935963" cy="365125"/>
          </a:xfrm>
        </p:spPr>
        <p:txBody>
          <a:bodyPr/>
          <a:lstStyle/>
          <a:p>
            <a:endParaRPr lang="fi-FI"/>
          </a:p>
        </p:txBody>
      </p:sp>
      <p:sp>
        <p:nvSpPr>
          <p:cNvPr id="8" name="Dian numeron paikkamerkki 7"/>
          <p:cNvSpPr>
            <a:spLocks noGrp="1"/>
          </p:cNvSpPr>
          <p:nvPr>
            <p:ph type="sldNum" sz="quarter" idx="12"/>
          </p:nvPr>
        </p:nvSpPr>
        <p:spPr/>
        <p:txBody>
          <a:bodyPr/>
          <a:lstStyle/>
          <a:p>
            <a:fld id="{F3EE06F1-2D77-A44E-97FA-F679B9CB76D5}" type="slidenum">
              <a:rPr lang="fi-FI" smtClean="0"/>
              <a:t>‹#›</a:t>
            </a:fld>
            <a:endParaRPr lang="fi-FI"/>
          </a:p>
        </p:txBody>
      </p:sp>
      <p:sp>
        <p:nvSpPr>
          <p:cNvPr id="12" name="Suorakulmio 11">
            <a:extLst>
              <a:ext uri="{FF2B5EF4-FFF2-40B4-BE49-F238E27FC236}">
                <a16:creationId xmlns:a16="http://schemas.microsoft.com/office/drawing/2014/main" id="{A902F0C2-AD76-9F4D-A3E6-9124087B7674}"/>
              </a:ext>
            </a:extLst>
          </p:cNvPr>
          <p:cNvSpPr/>
          <p:nvPr userDrawn="1"/>
        </p:nvSpPr>
        <p:spPr>
          <a:xfrm>
            <a:off x="10265441" y="1369817"/>
            <a:ext cx="1362874" cy="253916"/>
          </a:xfrm>
          <a:prstGeom prst="rect">
            <a:avLst/>
          </a:prstGeom>
          <a:effectLst>
            <a:outerShdw blurRad="79724" dist="38100" dir="1020000" algn="t" rotWithShape="0">
              <a:prstClr val="black">
                <a:alpha val="88709"/>
              </a:prstClr>
            </a:outerShdw>
          </a:effectLst>
        </p:spPr>
        <p:txBody>
          <a:bodyPr wrap="none">
            <a:spAutoFit/>
          </a:bodyPr>
          <a:lstStyle/>
          <a:p>
            <a:r>
              <a:rPr lang="fi-FI" sz="1050">
                <a:solidFill>
                  <a:schemeClr val="bg1"/>
                </a:solidFill>
              </a:rPr>
              <a:t>Kuva: </a:t>
            </a:r>
            <a:r>
              <a:rPr lang="fi-FI" sz="1050" err="1">
                <a:solidFill>
                  <a:schemeClr val="bg1"/>
                </a:solidFill>
              </a:rPr>
              <a:t>Unna</a:t>
            </a:r>
            <a:r>
              <a:rPr lang="fi-FI" sz="1050">
                <a:solidFill>
                  <a:schemeClr val="bg1"/>
                </a:solidFill>
              </a:rPr>
              <a:t> Hynninen</a:t>
            </a:r>
          </a:p>
        </p:txBody>
      </p:sp>
    </p:spTree>
    <p:extLst>
      <p:ext uri="{BB962C8B-B14F-4D97-AF65-F5344CB8AC3E}">
        <p14:creationId xmlns:p14="http://schemas.microsoft.com/office/powerpoint/2010/main" val="445818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342900" indent="-342900" algn="l">
              <a:lnSpc>
                <a:spcPct val="100000"/>
              </a:lnSpc>
              <a:buClr>
                <a:schemeClr val="tx2"/>
              </a:buClr>
              <a:buFont typeface="Arial" panose="020B0604020202020204" pitchFamily="34" charset="0"/>
              <a:buChar char="•"/>
              <a:defRPr sz="2400">
                <a:solidFill>
                  <a:sysClr val="windowText" lastClr="000000"/>
                </a:solidFill>
              </a:defRPr>
            </a:lvl1pPr>
            <a:lvl2pPr marL="800100" indent="-342900" algn="l">
              <a:lnSpc>
                <a:spcPct val="100000"/>
              </a:lnSpc>
              <a:buClr>
                <a:schemeClr val="tx2"/>
              </a:buClr>
              <a:buFont typeface="Courier New" panose="02070309020205020404" pitchFamily="49" charset="0"/>
              <a:buChar char="o"/>
              <a:defRPr sz="2000">
                <a:solidFill>
                  <a:sysClr val="windowText" lastClr="000000"/>
                </a:solidFill>
              </a:defRPr>
            </a:lvl2pPr>
            <a:lvl3pPr marL="1200150" indent="-285750" algn="l">
              <a:lnSpc>
                <a:spcPct val="100000"/>
              </a:lnSpc>
              <a:buClr>
                <a:schemeClr val="tx2"/>
              </a:buClr>
              <a:buFont typeface="Wingdings" pitchFamily="2" charset="2"/>
              <a:buChar char="§"/>
              <a:defRPr sz="1800">
                <a:solidFill>
                  <a:sysClr val="windowText" lastClr="000000"/>
                </a:solidFill>
              </a:defRPr>
            </a:lvl3pPr>
            <a:lvl4pPr marL="1657350" indent="-285750" algn="l">
              <a:lnSpc>
                <a:spcPct val="100000"/>
              </a:lnSpc>
              <a:buClr>
                <a:schemeClr val="tx2"/>
              </a:buClr>
              <a:buFont typeface="Wingdings" pitchFamily="2" charset="2"/>
              <a:buChar char="§"/>
              <a:defRPr sz="1600">
                <a:solidFill>
                  <a:sysClr val="windowText" lastClr="000000"/>
                </a:solidFill>
              </a:defRPr>
            </a:lvl4pPr>
            <a:lvl5pPr marL="2114550" indent="-285750" algn="l">
              <a:lnSpc>
                <a:spcPct val="100000"/>
              </a:lnSpc>
              <a:buClr>
                <a:schemeClr val="tx2"/>
              </a:buClr>
              <a:buFont typeface="Wingdings" pitchFamily="2" charset="2"/>
              <a:buChar char="§"/>
              <a:defRPr sz="1600">
                <a:solidFill>
                  <a:sysClr val="windowText" lastClr="000000"/>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FD9320EA-10A2-4D80-97F4-B5438742DBB6}" type="datetime1">
              <a:rPr lang="fi-FI" smtClean="0"/>
              <a:t>10.1.2024</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23811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1060926"/>
          </a:xfrm>
          <a:prstGeom prst="rect">
            <a:avLst/>
          </a:prstGeom>
          <a:effectLst/>
        </p:spPr>
        <p:txBody>
          <a:bodyPr anchor="t"/>
          <a:lstStyle>
            <a:lvl1pPr algn="ctr">
              <a:defRPr sz="6000">
                <a:solidFill>
                  <a:schemeClr val="tx2"/>
                </a:solidFill>
              </a:defRPr>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1818186"/>
            <a:ext cx="10525236" cy="640852"/>
          </a:xfrm>
          <a:effectLst/>
        </p:spPr>
        <p:txBody>
          <a:bodyPr>
            <a:normAutofit/>
          </a:bodyPr>
          <a:lstStyle>
            <a:lvl1pPr marL="0" indent="0" algn="ctr">
              <a:buNone/>
              <a:defRPr sz="2400" i="1">
                <a:solidFill>
                  <a:schemeClr val="tx2"/>
                </a:solidFill>
              </a:defRPr>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48705208-28F5-4EBD-B30F-0F98C1621763}" type="datetime1">
              <a:rPr lang="fi-FI" smtClean="0"/>
              <a:t>10.1.2024</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a:p>
        </p:txBody>
      </p:sp>
    </p:spTree>
    <p:extLst>
      <p:ext uri="{BB962C8B-B14F-4D97-AF65-F5344CB8AC3E}">
        <p14:creationId xmlns:p14="http://schemas.microsoft.com/office/powerpoint/2010/main" val="17428349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8.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5.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6.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84EEB84-A5B0-1748-81A0-4D57AA8CB813}"/>
              </a:ext>
            </a:extLst>
          </p:cNvPr>
          <p:cNvSpPr>
            <a:spLocks noGrp="1"/>
          </p:cNvSpPr>
          <p:nvPr>
            <p:ph type="title"/>
          </p:nvPr>
        </p:nvSpPr>
        <p:spPr>
          <a:xfrm>
            <a:off x="2709332" y="799340"/>
            <a:ext cx="6581429"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9" name="Kuva 18">
            <a:extLst>
              <a:ext uri="{FF2B5EF4-FFF2-40B4-BE49-F238E27FC236}">
                <a16:creationId xmlns:a16="http://schemas.microsoft.com/office/drawing/2014/main" id="{2125818B-1E20-E141-9491-35C8764033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69708" y="136525"/>
            <a:ext cx="2484239" cy="955346"/>
          </a:xfrm>
          <a:prstGeom prst="rect">
            <a:avLst/>
          </a:prstGeom>
          <a:effectLst>
            <a:outerShdw blurRad="139700" dist="12700" dir="2700000" algn="tl" rotWithShape="0">
              <a:prstClr val="black">
                <a:alpha val="40000"/>
              </a:prstClr>
            </a:outerShdw>
          </a:effectLst>
        </p:spPr>
      </p:pic>
      <p:pic>
        <p:nvPicPr>
          <p:cNvPr id="5" name="Kuva 4">
            <a:extLst>
              <a:ext uri="{FF2B5EF4-FFF2-40B4-BE49-F238E27FC236}">
                <a16:creationId xmlns:a16="http://schemas.microsoft.com/office/drawing/2014/main" id="{10593290-AA67-496D-B707-1DEA98C86F0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949849205"/>
      </p:ext>
    </p:extLst>
  </p:cSld>
  <p:clrMap bg1="dk1" tx1="lt1" bg2="dk2" tx2="lt2" accent1="accent1" accent2="accent2" accent3="accent3" accent4="accent4" accent5="accent5" accent6="accent6" hlink="hlink" folHlink="folHlink"/>
  <p:sldLayoutIdLst>
    <p:sldLayoutId id="2147483679" r:id="rId1"/>
  </p:sldLayoutIdLst>
  <p:hf hdr="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ctr"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Clr>
          <a:schemeClr val="accent2"/>
        </a:buClr>
        <a:buFont typeface="Courier New" panose="02070309020205020404" pitchFamily="49" charset="0"/>
        <a:buChar char="o"/>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Clr>
          <a:schemeClr val="accent2"/>
        </a:buClr>
        <a:buFont typeface="Wingdings" pitchFamily="2" charset="2"/>
        <a:buChar char="Ø"/>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Clr>
          <a:schemeClr val="accent2"/>
        </a:buClr>
        <a:buFont typeface="Helvetica" pitchFamily="2"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DF25A-8906-4EDD-BF38-36838DA0A270}" type="datetime1">
              <a:rPr lang="fi-FI" smtClean="0"/>
              <a:t>10.1.2024</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242780" y="6354168"/>
            <a:ext cx="1231334" cy="309722"/>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2113431204"/>
      </p:ext>
    </p:extLst>
  </p:cSld>
  <p:clrMap bg1="dk1" tx1="lt1" bg2="dk2" tx2="lt2" accent1="accent1" accent2="accent2" accent3="accent3" accent4="accent4" accent5="accent5" accent6="accent6" hlink="hlink" folHlink="folHlink"/>
  <p:sldLayoutIdLst>
    <p:sldLayoutId id="2147483756" r:id="rId1"/>
    <p:sldLayoutId id="2147483752" r:id="rId2"/>
    <p:sldLayoutId id="2147483754" r:id="rId3"/>
    <p:sldLayoutId id="2147483755" r:id="rId4"/>
    <p:sldLayoutId id="2147483757" r:id="rId5"/>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DF25A-8906-4EDD-BF38-36838DA0A270}" type="datetime1">
              <a:rPr lang="fi-FI" smtClean="0"/>
              <a:t>10.1.2024</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242780" y="6353212"/>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984712758"/>
      </p:ext>
    </p:extLst>
  </p:cSld>
  <p:clrMap bg1="lt1" tx1="dk1" bg2="lt2" tx2="dk2" accent1="accent1" accent2="accent2" accent3="accent3" accent4="accent4" accent5="accent5" accent6="accent6" hlink="hlink" folHlink="folHlink"/>
  <p:sldLayoutIdLst>
    <p:sldLayoutId id="2147483748" r:id="rId1"/>
    <p:sldLayoutId id="2147483734" r:id="rId2"/>
    <p:sldLayoutId id="2147483733" r:id="rId3"/>
    <p:sldLayoutId id="2147483736" r:id="rId4"/>
    <p:sldLayoutId id="2147483687" r:id="rId5"/>
    <p:sldLayoutId id="2147483784" r:id="rId6"/>
  </p:sldLayoutIdLst>
  <p:hf hd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bg1"/>
                </a:solidFill>
              </a:defRPr>
            </a:lvl1pPr>
          </a:lstStyle>
          <a:p>
            <a:fld id="{64BDF25A-8906-4EDD-BF38-36838DA0A270}" type="datetime1">
              <a:rPr lang="fi-FI" smtClean="0"/>
              <a:pPr/>
              <a:t>10.1.2024</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bg1"/>
                </a:solidFill>
              </a:defRPr>
            </a:lvl1pPr>
          </a:lstStyle>
          <a:p>
            <a:fld id="{F3EE06F1-2D77-A44E-97FA-F679B9CB76D5}" type="slidenum">
              <a:rPr lang="fi-FI" smtClean="0"/>
              <a:pPr/>
              <a:t>‹#›</a:t>
            </a:fld>
            <a:endParaRPr lang="fi-FI"/>
          </a:p>
        </p:txBody>
      </p:sp>
      <p:pic>
        <p:nvPicPr>
          <p:cNvPr id="11" name="Kuva 7">
            <a:extLst>
              <a:ext uri="{FF2B5EF4-FFF2-40B4-BE49-F238E27FC236}">
                <a16:creationId xmlns:a16="http://schemas.microsoft.com/office/drawing/2014/main" id="{36EEFE7A-A019-8245-8B1B-79373550A02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242780" y="6353212"/>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fi-FI"/>
          </a:p>
        </p:txBody>
      </p:sp>
    </p:spTree>
    <p:extLst>
      <p:ext uri="{BB962C8B-B14F-4D97-AF65-F5344CB8AC3E}">
        <p14:creationId xmlns:p14="http://schemas.microsoft.com/office/powerpoint/2010/main" val="4037543510"/>
      </p:ext>
    </p:extLst>
  </p:cSld>
  <p:clrMap bg1="dk1" tx1="lt1" bg2="dk2" tx2="lt2" accent1="accent1" accent2="accent2" accent3="accent3" accent4="accent4" accent5="accent5" accent6="accent6" hlink="hlink" folHlink="folHlink"/>
  <p:sldLayoutIdLst>
    <p:sldLayoutId id="2147483770" r:id="rId1"/>
    <p:sldLayoutId id="2147483766" r:id="rId2"/>
    <p:sldLayoutId id="2147483768" r:id="rId3"/>
    <p:sldLayoutId id="2147483769" r:id="rId4"/>
    <p:sldLayoutId id="2147483771" r:id="rId5"/>
  </p:sldLayoutIdLst>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Courier New" panose="02070309020205020404" pitchFamily="49" charset="0"/>
        <a:buChar char="o"/>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Wingdings" pitchFamily="2" charset="2"/>
        <a:buChar char="Ø"/>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Helvetica" pitchFamily="2"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ABC872"/>
        </a:solidFill>
        <a:effectLst/>
      </p:bgPr>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bg1"/>
                </a:solidFill>
              </a:defRPr>
            </a:lvl1pPr>
          </a:lstStyle>
          <a:p>
            <a:fld id="{64BDF25A-8906-4EDD-BF38-36838DA0A270}" type="datetime1">
              <a:rPr lang="fi-FI" smtClean="0"/>
              <a:pPr/>
              <a:t>10.1.2024</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bg1"/>
                </a:solidFill>
              </a:defRPr>
            </a:lvl1pPr>
          </a:lstStyle>
          <a:p>
            <a:fld id="{F3EE06F1-2D77-A44E-97FA-F679B9CB76D5}" type="slidenum">
              <a:rPr lang="fi-FI" smtClean="0"/>
              <a:pPr/>
              <a:t>‹#›</a:t>
            </a:fld>
            <a:endParaRPr lang="fi-FI"/>
          </a:p>
        </p:txBody>
      </p:sp>
      <p:pic>
        <p:nvPicPr>
          <p:cNvPr id="11" name="Kuva 7">
            <a:extLst>
              <a:ext uri="{FF2B5EF4-FFF2-40B4-BE49-F238E27FC236}">
                <a16:creationId xmlns:a16="http://schemas.microsoft.com/office/drawing/2014/main" id="{36EEFE7A-A019-8245-8B1B-79373550A02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242780" y="6353212"/>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fi-FI"/>
          </a:p>
        </p:txBody>
      </p:sp>
    </p:spTree>
    <p:extLst>
      <p:ext uri="{BB962C8B-B14F-4D97-AF65-F5344CB8AC3E}">
        <p14:creationId xmlns:p14="http://schemas.microsoft.com/office/powerpoint/2010/main" val="1369883744"/>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Lst>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Courier New" panose="02070309020205020404" pitchFamily="49" charset="0"/>
        <a:buChar char="o"/>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Wingdings" pitchFamily="2" charset="2"/>
        <a:buChar char="Ø"/>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Helvetica" pitchFamily="2"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DE79"/>
        </a:solidFill>
        <a:effectLst/>
      </p:bgPr>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bg1"/>
                </a:solidFill>
              </a:defRPr>
            </a:lvl1pPr>
          </a:lstStyle>
          <a:p>
            <a:fld id="{64BDF25A-8906-4EDD-BF38-36838DA0A270}" type="datetime1">
              <a:rPr lang="fi-FI" smtClean="0"/>
              <a:pPr/>
              <a:t>10.1.2024</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242780" y="6353212"/>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fi-FI"/>
          </a:p>
        </p:txBody>
      </p:sp>
    </p:spTree>
    <p:extLst>
      <p:ext uri="{BB962C8B-B14F-4D97-AF65-F5344CB8AC3E}">
        <p14:creationId xmlns:p14="http://schemas.microsoft.com/office/powerpoint/2010/main" val="43963847"/>
      </p:ext>
    </p:extLst>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Lst>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Clr>
          <a:schemeClr val="bg1"/>
        </a:buClr>
        <a:buFont typeface="Courier New" panose="02070309020205020404" pitchFamily="49" charset="0"/>
        <a:buChar char="o"/>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buClr>
          <a:schemeClr val="bg1"/>
        </a:buClr>
        <a:buFont typeface="Wingdings" pitchFamily="2" charset="2"/>
        <a:buChar char="Ø"/>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Clr>
          <a:schemeClr val="bg1"/>
        </a:buClr>
        <a:buFont typeface="Helvetica" pitchFamily="2"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finlex.fi/fi/laki/alkup/2009/20091777" TargetMode="External"/><Relationship Id="rId2" Type="http://schemas.openxmlformats.org/officeDocument/2006/relationships/hyperlink" Target="https://www.finlex.fi/fi/laki/alkup/2012/20120422" TargetMode="External"/><Relationship Id="rId1" Type="http://schemas.openxmlformats.org/officeDocument/2006/relationships/slideLayout" Target="../slideLayouts/slideLayout12.xml"/><Relationship Id="rId4" Type="http://schemas.openxmlformats.org/officeDocument/2006/relationships/hyperlink" Target="https://www.oph.fi/sites/default/files/documents/oph_suomi_toisena_kielena_esite_210x210_verkko.pdf"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F7BA9-CFC9-C547-83C9-BA46EDAC56C6}"/>
              </a:ext>
            </a:extLst>
          </p:cNvPr>
          <p:cNvSpPr>
            <a:spLocks noGrp="1"/>
          </p:cNvSpPr>
          <p:nvPr>
            <p:ph type="ctrTitle"/>
          </p:nvPr>
        </p:nvSpPr>
        <p:spPr>
          <a:xfrm>
            <a:off x="1017141" y="2109801"/>
            <a:ext cx="10397447" cy="2638396"/>
          </a:xfrm>
        </p:spPr>
        <p:txBody>
          <a:bodyPr/>
          <a:lstStyle/>
          <a:p>
            <a:r>
              <a:rPr lang="fi-FI" dirty="0"/>
              <a:t>Maahanmuuttajataustaiset ja S2- oppilaat Tampereen kaupungin </a:t>
            </a:r>
            <a:br>
              <a:rPr lang="fi-FI" dirty="0"/>
            </a:br>
            <a:r>
              <a:rPr lang="fi-FI" dirty="0"/>
              <a:t>perusopetuksessa</a:t>
            </a:r>
            <a:endParaRPr lang="fi-FI" dirty="0">
              <a:cs typeface="Calibri"/>
            </a:endParaRPr>
          </a:p>
        </p:txBody>
      </p:sp>
      <p:sp>
        <p:nvSpPr>
          <p:cNvPr id="4" name="Text Placeholder 3">
            <a:extLst>
              <a:ext uri="{FF2B5EF4-FFF2-40B4-BE49-F238E27FC236}">
                <a16:creationId xmlns:a16="http://schemas.microsoft.com/office/drawing/2014/main" id="{0F023E74-45C4-9A4A-9CE7-371ED6A98443}"/>
              </a:ext>
            </a:extLst>
          </p:cNvPr>
          <p:cNvSpPr>
            <a:spLocks noGrp="1"/>
          </p:cNvSpPr>
          <p:nvPr>
            <p:ph type="body" sz="quarter" idx="17"/>
          </p:nvPr>
        </p:nvSpPr>
        <p:spPr>
          <a:xfrm>
            <a:off x="3996146" y="5016231"/>
            <a:ext cx="4229100" cy="593725"/>
          </a:xfrm>
        </p:spPr>
        <p:txBody>
          <a:bodyPr vert="horz" lIns="91440" tIns="45720" rIns="91440" bIns="45720" rtlCol="0" anchor="t">
            <a:noAutofit/>
          </a:bodyPr>
          <a:lstStyle/>
          <a:p>
            <a:r>
              <a:rPr lang="fi-FI" dirty="0"/>
              <a:t>Perusopetusjohtaja Kristiina Järvelä</a:t>
            </a:r>
          </a:p>
          <a:p>
            <a:r>
              <a:rPr lang="fi-FI" dirty="0"/>
              <a:t>Opetusjohtaja Ulla Ojalammi</a:t>
            </a:r>
          </a:p>
          <a:p>
            <a:endParaRPr lang="fi-FI" dirty="0"/>
          </a:p>
        </p:txBody>
      </p:sp>
    </p:spTree>
    <p:extLst>
      <p:ext uri="{BB962C8B-B14F-4D97-AF65-F5344CB8AC3E}">
        <p14:creationId xmlns:p14="http://schemas.microsoft.com/office/powerpoint/2010/main" val="424737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828FBD-2FF4-4123-9DEA-684C83C2091D}"/>
              </a:ext>
            </a:extLst>
          </p:cNvPr>
          <p:cNvSpPr>
            <a:spLocks noGrp="1"/>
          </p:cNvSpPr>
          <p:nvPr>
            <p:ph type="ctrTitle"/>
          </p:nvPr>
        </p:nvSpPr>
        <p:spPr>
          <a:xfrm>
            <a:off x="1661842" y="3087662"/>
            <a:ext cx="8652381" cy="1807400"/>
          </a:xfrm>
        </p:spPr>
        <p:txBody>
          <a:bodyPr/>
          <a:lstStyle/>
          <a:p>
            <a:r>
              <a:rPr lang="fi-FI" dirty="0"/>
              <a:t>Kaupungin linjaukset ja ohjeet</a:t>
            </a:r>
          </a:p>
        </p:txBody>
      </p:sp>
    </p:spTree>
    <p:extLst>
      <p:ext uri="{BB962C8B-B14F-4D97-AF65-F5344CB8AC3E}">
        <p14:creationId xmlns:p14="http://schemas.microsoft.com/office/powerpoint/2010/main" val="1278118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0FD831-E84D-43B7-85DE-FC47AA599A5A}"/>
              </a:ext>
            </a:extLst>
          </p:cNvPr>
          <p:cNvSpPr>
            <a:spLocks noGrp="1"/>
          </p:cNvSpPr>
          <p:nvPr>
            <p:ph type="title"/>
          </p:nvPr>
        </p:nvSpPr>
        <p:spPr>
          <a:xfrm>
            <a:off x="6428984" y="302540"/>
            <a:ext cx="5517180" cy="1737360"/>
          </a:xfrm>
        </p:spPr>
        <p:txBody>
          <a:bodyPr/>
          <a:lstStyle/>
          <a:p>
            <a:r>
              <a:rPr lang="fi-FI" dirty="0"/>
              <a:t>Käsikirjat ja oppaat</a:t>
            </a:r>
          </a:p>
        </p:txBody>
      </p:sp>
      <p:sp>
        <p:nvSpPr>
          <p:cNvPr id="3" name="Tekstin paikkamerkki 2">
            <a:extLst>
              <a:ext uri="{FF2B5EF4-FFF2-40B4-BE49-F238E27FC236}">
                <a16:creationId xmlns:a16="http://schemas.microsoft.com/office/drawing/2014/main" id="{1804E30A-8ED5-442A-82C5-B7C8FED693DD}"/>
              </a:ext>
            </a:extLst>
          </p:cNvPr>
          <p:cNvSpPr>
            <a:spLocks noGrp="1"/>
          </p:cNvSpPr>
          <p:nvPr>
            <p:ph type="body" sz="quarter" idx="12"/>
          </p:nvPr>
        </p:nvSpPr>
        <p:spPr>
          <a:xfrm>
            <a:off x="6324600" y="1739590"/>
            <a:ext cx="5516563" cy="4381810"/>
          </a:xfrm>
        </p:spPr>
        <p:txBody>
          <a:bodyPr>
            <a:normAutofit fontScale="70000" lnSpcReduction="20000"/>
          </a:bodyPr>
          <a:lstStyle/>
          <a:p>
            <a:r>
              <a:rPr lang="fi-FI" dirty="0"/>
              <a:t>Monikieliset oppilaat koulussamme – opas kielitietoisen opetuksen  suunnitteluun ja toimintatavoista tiedottamiseen</a:t>
            </a:r>
          </a:p>
          <a:p>
            <a:r>
              <a:rPr lang="fi-FI" dirty="0"/>
              <a:t>Monikielisen opetuksen järjestäminen - </a:t>
            </a:r>
            <a:r>
              <a:rPr lang="fi-FI" dirty="0" err="1"/>
              <a:t>vuosikello</a:t>
            </a:r>
            <a:endParaRPr lang="fi-FI" dirty="0"/>
          </a:p>
          <a:p>
            <a:r>
              <a:rPr lang="fi-FI" dirty="0"/>
              <a:t>KIETU- käsikirja, Kielellisesti tuettu opetus Tampereella</a:t>
            </a:r>
          </a:p>
          <a:p>
            <a:r>
              <a:rPr lang="fi-FI" dirty="0"/>
              <a:t>Perusopetuksen opas monikielisten oppilaiden perheille</a:t>
            </a:r>
          </a:p>
          <a:p>
            <a:r>
              <a:rPr lang="fi-FI" dirty="0"/>
              <a:t>Syvään päähän, </a:t>
            </a:r>
            <a:r>
              <a:rPr lang="fi-FI" dirty="0" err="1"/>
              <a:t>survival</a:t>
            </a:r>
            <a:r>
              <a:rPr lang="fi-FI" dirty="0"/>
              <a:t>  -pakkaus valmistavan opettajaksi ryhtyvälle</a:t>
            </a:r>
          </a:p>
          <a:p>
            <a:r>
              <a:rPr lang="fi-FI" dirty="0"/>
              <a:t>Esiopetuksesta valmistavaan tiedote</a:t>
            </a:r>
          </a:p>
          <a:p>
            <a:r>
              <a:rPr lang="fi-FI" dirty="0"/>
              <a:t>Monikielisen oppilaan arviointi ja tuki- diasarja</a:t>
            </a:r>
          </a:p>
          <a:p>
            <a:endParaRPr lang="fi-FI" dirty="0"/>
          </a:p>
        </p:txBody>
      </p:sp>
      <p:sp>
        <p:nvSpPr>
          <p:cNvPr id="4" name="Päivämäärän paikkamerkki 3">
            <a:extLst>
              <a:ext uri="{FF2B5EF4-FFF2-40B4-BE49-F238E27FC236}">
                <a16:creationId xmlns:a16="http://schemas.microsoft.com/office/drawing/2014/main" id="{0815D9F3-6C6A-4ACE-9A9E-55AFFFB2B678}"/>
              </a:ext>
            </a:extLst>
          </p:cNvPr>
          <p:cNvSpPr>
            <a:spLocks noGrp="1"/>
          </p:cNvSpPr>
          <p:nvPr>
            <p:ph type="dt" sz="half" idx="10"/>
          </p:nvPr>
        </p:nvSpPr>
        <p:spPr/>
        <p:txBody>
          <a:bodyPr/>
          <a:lstStyle/>
          <a:p>
            <a:fld id="{C3D7A13F-D567-42F3-9A2E-CC4847359E9D}" type="datetime1">
              <a:rPr lang="fi-FI" smtClean="0"/>
              <a:t>10.1.2024</a:t>
            </a:fld>
            <a:endParaRPr lang="fi-FI"/>
          </a:p>
        </p:txBody>
      </p:sp>
      <p:sp>
        <p:nvSpPr>
          <p:cNvPr id="5" name="Dian numeron paikkamerkki 4">
            <a:extLst>
              <a:ext uri="{FF2B5EF4-FFF2-40B4-BE49-F238E27FC236}">
                <a16:creationId xmlns:a16="http://schemas.microsoft.com/office/drawing/2014/main" id="{EEBF7AB1-B446-4DF0-A82A-23C23FA3FECD}"/>
              </a:ext>
            </a:extLst>
          </p:cNvPr>
          <p:cNvSpPr>
            <a:spLocks noGrp="1"/>
          </p:cNvSpPr>
          <p:nvPr>
            <p:ph type="sldNum" sz="quarter" idx="11"/>
          </p:nvPr>
        </p:nvSpPr>
        <p:spPr/>
        <p:txBody>
          <a:bodyPr/>
          <a:lstStyle/>
          <a:p>
            <a:fld id="{F3EE06F1-2D77-A44E-97FA-F679B9CB76D5}" type="slidenum">
              <a:rPr lang="fi-FI" smtClean="0"/>
              <a:t>11</a:t>
            </a:fld>
            <a:endParaRPr lang="fi-FI"/>
          </a:p>
        </p:txBody>
      </p:sp>
      <p:pic>
        <p:nvPicPr>
          <p:cNvPr id="9" name="Kuva 8">
            <a:extLst>
              <a:ext uri="{FF2B5EF4-FFF2-40B4-BE49-F238E27FC236}">
                <a16:creationId xmlns:a16="http://schemas.microsoft.com/office/drawing/2014/main" id="{805FB988-71F8-4EC1-B16A-6B97DC25838C}"/>
              </a:ext>
            </a:extLst>
          </p:cNvPr>
          <p:cNvPicPr>
            <a:picLocks noChangeAspect="1"/>
          </p:cNvPicPr>
          <p:nvPr/>
        </p:nvPicPr>
        <p:blipFill>
          <a:blip r:embed="rId3"/>
          <a:stretch>
            <a:fillRect/>
          </a:stretch>
        </p:blipFill>
        <p:spPr>
          <a:xfrm>
            <a:off x="570759" y="0"/>
            <a:ext cx="4956346" cy="6253758"/>
          </a:xfrm>
          <a:prstGeom prst="rect">
            <a:avLst/>
          </a:prstGeom>
        </p:spPr>
      </p:pic>
    </p:spTree>
    <p:extLst>
      <p:ext uri="{BB962C8B-B14F-4D97-AF65-F5344CB8AC3E}">
        <p14:creationId xmlns:p14="http://schemas.microsoft.com/office/powerpoint/2010/main" val="3038619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012F93-C555-40F2-A381-61DEB2AE182B}"/>
              </a:ext>
            </a:extLst>
          </p:cNvPr>
          <p:cNvSpPr>
            <a:spLocks noGrp="1"/>
          </p:cNvSpPr>
          <p:nvPr>
            <p:ph type="title"/>
          </p:nvPr>
        </p:nvSpPr>
        <p:spPr>
          <a:xfrm>
            <a:off x="831850" y="367990"/>
            <a:ext cx="10515600" cy="1060926"/>
          </a:xfrm>
        </p:spPr>
        <p:txBody>
          <a:bodyPr/>
          <a:lstStyle/>
          <a:p>
            <a:r>
              <a:rPr lang="fi-FI" dirty="0"/>
              <a:t>Vuosisuunnitelma 2023</a:t>
            </a:r>
          </a:p>
        </p:txBody>
      </p:sp>
      <p:sp>
        <p:nvSpPr>
          <p:cNvPr id="3" name="Tekstin paikkamerkki 2">
            <a:extLst>
              <a:ext uri="{FF2B5EF4-FFF2-40B4-BE49-F238E27FC236}">
                <a16:creationId xmlns:a16="http://schemas.microsoft.com/office/drawing/2014/main" id="{4C81B485-2441-41CD-93DA-21FBA965B26A}"/>
              </a:ext>
            </a:extLst>
          </p:cNvPr>
          <p:cNvSpPr>
            <a:spLocks noGrp="1"/>
          </p:cNvSpPr>
          <p:nvPr>
            <p:ph type="body" idx="1"/>
          </p:nvPr>
        </p:nvSpPr>
        <p:spPr>
          <a:xfrm>
            <a:off x="845918" y="1428917"/>
            <a:ext cx="10501532" cy="5061094"/>
          </a:xfrm>
        </p:spPr>
        <p:txBody>
          <a:bodyPr>
            <a:normAutofit fontScale="85000" lnSpcReduction="10000"/>
          </a:bodyPr>
          <a:lstStyle/>
          <a:p>
            <a:pPr marL="0" indent="0">
              <a:buNone/>
            </a:pPr>
            <a:r>
              <a:rPr lang="fi-FI" b="1" dirty="0"/>
              <a:t>Strategian painopiste: Yhdenvertaiset yksilöt </a:t>
            </a:r>
          </a:p>
          <a:p>
            <a:r>
              <a:rPr lang="fi-FI" dirty="0"/>
              <a:t>Alueellisen  yhdenvertaisuuden edistäminen </a:t>
            </a:r>
          </a:p>
          <a:p>
            <a:r>
              <a:rPr lang="fi-FI" dirty="0"/>
              <a:t>Jokaisen mahdollisuus harrastuksiin ja elämyksiin </a:t>
            </a:r>
          </a:p>
          <a:p>
            <a:r>
              <a:rPr lang="fi-FI" dirty="0"/>
              <a:t>Sosiaalisen turvallisuuden vahvistaminen</a:t>
            </a:r>
          </a:p>
          <a:p>
            <a:r>
              <a:rPr lang="fi-FI" dirty="0"/>
              <a:t>Palvelurakenteen ja laadun kehittäminen </a:t>
            </a:r>
          </a:p>
          <a:p>
            <a:pPr lvl="1"/>
            <a:r>
              <a:rPr lang="fi-FI" dirty="0"/>
              <a:t>S2-opetuksen opetuksen toimivuuden arviointi ja kehittäminen.</a:t>
            </a:r>
          </a:p>
          <a:p>
            <a:pPr lvl="1"/>
            <a:r>
              <a:rPr lang="fi-FI" dirty="0"/>
              <a:t>Oman äidinkielen opetuksen toimivuuden arviointi ja kehittäminen. </a:t>
            </a:r>
          </a:p>
          <a:p>
            <a:pPr marL="0" indent="0">
              <a:buNone/>
            </a:pPr>
            <a:r>
              <a:rPr lang="fi-FI" b="1" dirty="0"/>
              <a:t>Strategian painopiste: Tekevät yhteisöt </a:t>
            </a:r>
          </a:p>
          <a:p>
            <a:r>
              <a:rPr lang="fi-FI" dirty="0"/>
              <a:t>Osallisuuden vahvistaminen </a:t>
            </a:r>
          </a:p>
          <a:p>
            <a:pPr lvl="1"/>
            <a:r>
              <a:rPr lang="fi-FI" dirty="0"/>
              <a:t>Oppilaiden kielikahvilatoiminnan käynnistäminen kouluilla. </a:t>
            </a:r>
          </a:p>
          <a:p>
            <a:pPr lvl="1"/>
            <a:r>
              <a:rPr lang="fi-FI" dirty="0"/>
              <a:t>Inkluusio-opetuksen edistäminen mm. inklusiivinen valmistava opetus</a:t>
            </a:r>
          </a:p>
          <a:p>
            <a:pPr marL="0" indent="0">
              <a:buNone/>
            </a:pPr>
            <a:r>
              <a:rPr lang="fi-FI" b="1" dirty="0"/>
              <a:t>Lautakunnan painopiste: Työntekijäkokemuksen vahvistaminen </a:t>
            </a:r>
          </a:p>
          <a:p>
            <a:pPr lvl="1"/>
            <a:r>
              <a:rPr lang="fi-FI" dirty="0"/>
              <a:t>Vetovoimainen työpaikka </a:t>
            </a:r>
          </a:p>
          <a:p>
            <a:pPr lvl="2"/>
            <a:r>
              <a:rPr lang="fi-FI" dirty="0"/>
              <a:t>Tutoropettaja -malli tukee opetussuunnitelman toteuttamista sekä työyhteisöjen osaamisen kehittämistä. </a:t>
            </a:r>
          </a:p>
          <a:p>
            <a:endParaRPr lang="fi-FI" dirty="0"/>
          </a:p>
        </p:txBody>
      </p:sp>
      <p:sp>
        <p:nvSpPr>
          <p:cNvPr id="4" name="Päivämäärän paikkamerkki 3">
            <a:extLst>
              <a:ext uri="{FF2B5EF4-FFF2-40B4-BE49-F238E27FC236}">
                <a16:creationId xmlns:a16="http://schemas.microsoft.com/office/drawing/2014/main" id="{6A511FC2-B1CC-47B0-93E8-6C6578546C8B}"/>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897DB281-A9AF-44FD-B208-39107E50B7A4}"/>
              </a:ext>
            </a:extLst>
          </p:cNvPr>
          <p:cNvSpPr>
            <a:spLocks noGrp="1"/>
          </p:cNvSpPr>
          <p:nvPr>
            <p:ph type="sldNum" sz="quarter" idx="12"/>
          </p:nvPr>
        </p:nvSpPr>
        <p:spPr/>
        <p:txBody>
          <a:bodyPr/>
          <a:lstStyle/>
          <a:p>
            <a:fld id="{F3EE06F1-2D77-A44E-97FA-F679B9CB76D5}" type="slidenum">
              <a:rPr lang="fi-FI" smtClean="0"/>
              <a:pPr/>
              <a:t>12</a:t>
            </a:fld>
            <a:endParaRPr lang="fi-FI"/>
          </a:p>
        </p:txBody>
      </p:sp>
    </p:spTree>
    <p:extLst>
      <p:ext uri="{BB962C8B-B14F-4D97-AF65-F5344CB8AC3E}">
        <p14:creationId xmlns:p14="http://schemas.microsoft.com/office/powerpoint/2010/main" val="4147195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67BC51-C3A6-46A8-8918-61D4A8554E7F}"/>
              </a:ext>
            </a:extLst>
          </p:cNvPr>
          <p:cNvSpPr>
            <a:spLocks noGrp="1"/>
          </p:cNvSpPr>
          <p:nvPr>
            <p:ph type="ctrTitle"/>
          </p:nvPr>
        </p:nvSpPr>
        <p:spPr>
          <a:xfrm>
            <a:off x="1357214" y="3429000"/>
            <a:ext cx="8652381" cy="976403"/>
          </a:xfrm>
        </p:spPr>
        <p:txBody>
          <a:bodyPr/>
          <a:lstStyle/>
          <a:p>
            <a:r>
              <a:rPr lang="fi-FI" dirty="0"/>
              <a:t>Tilastotietoja</a:t>
            </a:r>
          </a:p>
        </p:txBody>
      </p:sp>
    </p:spTree>
    <p:extLst>
      <p:ext uri="{BB962C8B-B14F-4D97-AF65-F5344CB8AC3E}">
        <p14:creationId xmlns:p14="http://schemas.microsoft.com/office/powerpoint/2010/main" val="3694654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BDA8D9-8C20-42E5-AC78-6D1F2B6D14B1}"/>
              </a:ext>
            </a:extLst>
          </p:cNvPr>
          <p:cNvSpPr>
            <a:spLocks noGrp="1"/>
          </p:cNvSpPr>
          <p:nvPr>
            <p:ph type="title"/>
          </p:nvPr>
        </p:nvSpPr>
        <p:spPr>
          <a:xfrm>
            <a:off x="604062" y="1084393"/>
            <a:ext cx="10515600" cy="1060926"/>
          </a:xfrm>
        </p:spPr>
        <p:txBody>
          <a:bodyPr>
            <a:normAutofit/>
          </a:bodyPr>
          <a:lstStyle/>
          <a:p>
            <a:r>
              <a:rPr lang="fi-FI" sz="4800" dirty="0"/>
              <a:t>Valmistavan opetuksen oppilasmäärä </a:t>
            </a:r>
          </a:p>
        </p:txBody>
      </p:sp>
      <p:pic>
        <p:nvPicPr>
          <p:cNvPr id="10" name="Kuva 9">
            <a:extLst>
              <a:ext uri="{FF2B5EF4-FFF2-40B4-BE49-F238E27FC236}">
                <a16:creationId xmlns:a16="http://schemas.microsoft.com/office/drawing/2014/main" id="{0D3612E4-4F58-48A3-A5FC-9F0BA93A3F0E}"/>
              </a:ext>
            </a:extLst>
          </p:cNvPr>
          <p:cNvPicPr>
            <a:picLocks noChangeAspect="1"/>
          </p:cNvPicPr>
          <p:nvPr/>
        </p:nvPicPr>
        <p:blipFill>
          <a:blip r:embed="rId3"/>
          <a:stretch>
            <a:fillRect/>
          </a:stretch>
        </p:blipFill>
        <p:spPr>
          <a:xfrm>
            <a:off x="537630" y="2145320"/>
            <a:ext cx="4932068" cy="3855980"/>
          </a:xfrm>
          <a:prstGeom prst="rect">
            <a:avLst/>
          </a:prstGeom>
        </p:spPr>
      </p:pic>
      <p:pic>
        <p:nvPicPr>
          <p:cNvPr id="11" name="Sisällön paikkamerkki 10">
            <a:extLst>
              <a:ext uri="{FF2B5EF4-FFF2-40B4-BE49-F238E27FC236}">
                <a16:creationId xmlns:a16="http://schemas.microsoft.com/office/drawing/2014/main" id="{8F1AC20A-A1C7-4769-8CF1-A020DA7F484B}"/>
              </a:ext>
            </a:extLst>
          </p:cNvPr>
          <p:cNvPicPr>
            <a:picLocks noGrp="1" noChangeAspect="1"/>
          </p:cNvPicPr>
          <p:nvPr>
            <p:ph sz="quarter" idx="15"/>
          </p:nvPr>
        </p:nvPicPr>
        <p:blipFill>
          <a:blip r:embed="rId4"/>
          <a:stretch>
            <a:fillRect/>
          </a:stretch>
        </p:blipFill>
        <p:spPr>
          <a:xfrm>
            <a:off x="5695644" y="2364059"/>
            <a:ext cx="5633507" cy="3368921"/>
          </a:xfrm>
          <a:prstGeom prst="rect">
            <a:avLst/>
          </a:prstGeom>
        </p:spPr>
      </p:pic>
      <p:sp>
        <p:nvSpPr>
          <p:cNvPr id="6" name="Päivämäärän paikkamerkki 5">
            <a:extLst>
              <a:ext uri="{FF2B5EF4-FFF2-40B4-BE49-F238E27FC236}">
                <a16:creationId xmlns:a16="http://schemas.microsoft.com/office/drawing/2014/main" id="{349C52B3-F3AA-4A86-8440-799F640C03DF}"/>
              </a:ext>
            </a:extLst>
          </p:cNvPr>
          <p:cNvSpPr>
            <a:spLocks noGrp="1"/>
          </p:cNvSpPr>
          <p:nvPr>
            <p:ph type="dt" sz="half" idx="10"/>
          </p:nvPr>
        </p:nvSpPr>
        <p:spPr/>
        <p:txBody>
          <a:bodyPr/>
          <a:lstStyle/>
          <a:p>
            <a:fld id="{48705208-28F5-4EBD-B30F-0F98C1621763}" type="datetime1">
              <a:rPr lang="fi-FI" smtClean="0"/>
              <a:t>10.1.2024</a:t>
            </a:fld>
            <a:endParaRPr lang="fi-FI"/>
          </a:p>
        </p:txBody>
      </p:sp>
      <p:sp>
        <p:nvSpPr>
          <p:cNvPr id="7" name="Dian numeron paikkamerkki 6">
            <a:extLst>
              <a:ext uri="{FF2B5EF4-FFF2-40B4-BE49-F238E27FC236}">
                <a16:creationId xmlns:a16="http://schemas.microsoft.com/office/drawing/2014/main" id="{54CC56F1-E95D-47E5-A28A-666D2853D1E2}"/>
              </a:ext>
            </a:extLst>
          </p:cNvPr>
          <p:cNvSpPr>
            <a:spLocks noGrp="1"/>
          </p:cNvSpPr>
          <p:nvPr>
            <p:ph type="sldNum" sz="quarter" idx="12"/>
          </p:nvPr>
        </p:nvSpPr>
        <p:spPr/>
        <p:txBody>
          <a:bodyPr/>
          <a:lstStyle/>
          <a:p>
            <a:fld id="{F3EE06F1-2D77-A44E-97FA-F679B9CB76D5}" type="slidenum">
              <a:rPr lang="fi-FI" smtClean="0"/>
              <a:pPr/>
              <a:t>14</a:t>
            </a:fld>
            <a:endParaRPr lang="fi-FI"/>
          </a:p>
        </p:txBody>
      </p:sp>
    </p:spTree>
    <p:extLst>
      <p:ext uri="{BB962C8B-B14F-4D97-AF65-F5344CB8AC3E}">
        <p14:creationId xmlns:p14="http://schemas.microsoft.com/office/powerpoint/2010/main" val="661929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8004FC-9E79-4D98-B9F9-47F2B9CBDABA}"/>
              </a:ext>
            </a:extLst>
          </p:cNvPr>
          <p:cNvSpPr>
            <a:spLocks noGrp="1"/>
          </p:cNvSpPr>
          <p:nvPr>
            <p:ph type="title"/>
          </p:nvPr>
        </p:nvSpPr>
        <p:spPr>
          <a:xfrm>
            <a:off x="-203736" y="200904"/>
            <a:ext cx="10515600" cy="1060926"/>
          </a:xfrm>
        </p:spPr>
        <p:txBody>
          <a:bodyPr/>
          <a:lstStyle/>
          <a:p>
            <a:r>
              <a:rPr lang="fi-FI" dirty="0"/>
              <a:t>S2- oppilaiden määrä</a:t>
            </a:r>
          </a:p>
        </p:txBody>
      </p:sp>
      <p:sp>
        <p:nvSpPr>
          <p:cNvPr id="4" name="Päivämäärän paikkamerkki 3">
            <a:extLst>
              <a:ext uri="{FF2B5EF4-FFF2-40B4-BE49-F238E27FC236}">
                <a16:creationId xmlns:a16="http://schemas.microsoft.com/office/drawing/2014/main" id="{6A4A43A3-3CF6-4963-BE6E-CE2367CE08DC}"/>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B8665307-01FA-448C-B5BF-AAE33201A191}"/>
              </a:ext>
            </a:extLst>
          </p:cNvPr>
          <p:cNvSpPr>
            <a:spLocks noGrp="1"/>
          </p:cNvSpPr>
          <p:nvPr>
            <p:ph type="sldNum" sz="quarter" idx="12"/>
          </p:nvPr>
        </p:nvSpPr>
        <p:spPr/>
        <p:txBody>
          <a:bodyPr/>
          <a:lstStyle/>
          <a:p>
            <a:fld id="{F3EE06F1-2D77-A44E-97FA-F679B9CB76D5}" type="slidenum">
              <a:rPr lang="fi-FI" smtClean="0"/>
              <a:pPr/>
              <a:t>15</a:t>
            </a:fld>
            <a:endParaRPr lang="fi-FI"/>
          </a:p>
        </p:txBody>
      </p:sp>
      <p:pic>
        <p:nvPicPr>
          <p:cNvPr id="7" name="Kuva 6">
            <a:extLst>
              <a:ext uri="{FF2B5EF4-FFF2-40B4-BE49-F238E27FC236}">
                <a16:creationId xmlns:a16="http://schemas.microsoft.com/office/drawing/2014/main" id="{ACF994EB-5385-458D-95F6-9B70A64F7486}"/>
              </a:ext>
            </a:extLst>
          </p:cNvPr>
          <p:cNvPicPr>
            <a:picLocks noChangeAspect="1"/>
          </p:cNvPicPr>
          <p:nvPr/>
        </p:nvPicPr>
        <p:blipFill>
          <a:blip r:embed="rId2"/>
          <a:stretch>
            <a:fillRect/>
          </a:stretch>
        </p:blipFill>
        <p:spPr>
          <a:xfrm>
            <a:off x="831850" y="1762125"/>
            <a:ext cx="4791075" cy="4381500"/>
          </a:xfrm>
          <a:prstGeom prst="rect">
            <a:avLst/>
          </a:prstGeom>
        </p:spPr>
      </p:pic>
      <p:pic>
        <p:nvPicPr>
          <p:cNvPr id="10" name="Kuva 9">
            <a:extLst>
              <a:ext uri="{FF2B5EF4-FFF2-40B4-BE49-F238E27FC236}">
                <a16:creationId xmlns:a16="http://schemas.microsoft.com/office/drawing/2014/main" id="{C76E846C-7759-4F45-96B7-9CEB3BF96CB1}"/>
              </a:ext>
            </a:extLst>
          </p:cNvPr>
          <p:cNvPicPr>
            <a:picLocks noChangeAspect="1"/>
          </p:cNvPicPr>
          <p:nvPr/>
        </p:nvPicPr>
        <p:blipFill>
          <a:blip r:embed="rId3"/>
          <a:stretch>
            <a:fillRect/>
          </a:stretch>
        </p:blipFill>
        <p:spPr>
          <a:xfrm>
            <a:off x="7093020" y="1024569"/>
            <a:ext cx="4535295" cy="5696907"/>
          </a:xfrm>
          <a:prstGeom prst="rect">
            <a:avLst/>
          </a:prstGeom>
        </p:spPr>
      </p:pic>
    </p:spTree>
    <p:extLst>
      <p:ext uri="{BB962C8B-B14F-4D97-AF65-F5344CB8AC3E}">
        <p14:creationId xmlns:p14="http://schemas.microsoft.com/office/powerpoint/2010/main" val="1639915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05C501-4038-4A57-BEE0-FB2D9D4C4E79}"/>
              </a:ext>
            </a:extLst>
          </p:cNvPr>
          <p:cNvSpPr>
            <a:spLocks noGrp="1"/>
          </p:cNvSpPr>
          <p:nvPr>
            <p:ph type="title"/>
          </p:nvPr>
        </p:nvSpPr>
        <p:spPr>
          <a:xfrm>
            <a:off x="6324600" y="367990"/>
            <a:ext cx="5517180" cy="1737360"/>
          </a:xfrm>
        </p:spPr>
        <p:txBody>
          <a:bodyPr/>
          <a:lstStyle/>
          <a:p>
            <a:r>
              <a:rPr lang="fi-FI" dirty="0"/>
              <a:t>KIETU- opetus</a:t>
            </a:r>
          </a:p>
        </p:txBody>
      </p:sp>
      <p:sp>
        <p:nvSpPr>
          <p:cNvPr id="3" name="Tekstin paikkamerkki 2">
            <a:extLst>
              <a:ext uri="{FF2B5EF4-FFF2-40B4-BE49-F238E27FC236}">
                <a16:creationId xmlns:a16="http://schemas.microsoft.com/office/drawing/2014/main" id="{43F9A5A5-49DB-4C16-BA58-E3367D5D2453}"/>
              </a:ext>
            </a:extLst>
          </p:cNvPr>
          <p:cNvSpPr>
            <a:spLocks noGrp="1"/>
          </p:cNvSpPr>
          <p:nvPr>
            <p:ph type="body" sz="quarter" idx="12"/>
          </p:nvPr>
        </p:nvSpPr>
        <p:spPr>
          <a:xfrm>
            <a:off x="6324600" y="1951464"/>
            <a:ext cx="5516563" cy="4404886"/>
          </a:xfrm>
        </p:spPr>
        <p:txBody>
          <a:bodyPr>
            <a:normAutofit fontScale="92500" lnSpcReduction="20000"/>
          </a:bodyPr>
          <a:lstStyle/>
          <a:p>
            <a:r>
              <a:rPr lang="fi-FI" dirty="0"/>
              <a:t>KIETU-opetusta annetaan lukuvuonna 2023-202 seuraavissa kouluissa:</a:t>
            </a:r>
          </a:p>
          <a:p>
            <a:r>
              <a:rPr lang="fi-FI" dirty="0"/>
              <a:t>Etelä-Hervanta (2, joista 1 hankerahalla)</a:t>
            </a:r>
          </a:p>
          <a:p>
            <a:r>
              <a:rPr lang="fi-FI" dirty="0"/>
              <a:t>Juhannuskylä (2)</a:t>
            </a:r>
          </a:p>
          <a:p>
            <a:r>
              <a:rPr lang="fi-FI" dirty="0"/>
              <a:t>Hatanpää (1)</a:t>
            </a:r>
          </a:p>
          <a:p>
            <a:r>
              <a:rPr lang="fi-FI" dirty="0"/>
              <a:t>Ahvenisjärvi (2)</a:t>
            </a:r>
          </a:p>
          <a:p>
            <a:r>
              <a:rPr lang="fi-FI" dirty="0" err="1"/>
              <a:t>Tesoma</a:t>
            </a:r>
            <a:r>
              <a:rPr lang="fi-FI" dirty="0"/>
              <a:t> (2)</a:t>
            </a:r>
          </a:p>
          <a:p>
            <a:r>
              <a:rPr lang="fi-FI" dirty="0"/>
              <a:t>Kaukajärvi (1, hankerahalla)</a:t>
            </a:r>
          </a:p>
          <a:p>
            <a:r>
              <a:rPr lang="fi-FI" dirty="0"/>
              <a:t>Tampereen kansainvälinen koulu (1)</a:t>
            </a:r>
          </a:p>
          <a:p>
            <a:endParaRPr lang="fi-FI" dirty="0"/>
          </a:p>
        </p:txBody>
      </p:sp>
      <p:sp>
        <p:nvSpPr>
          <p:cNvPr id="4" name="Päivämäärän paikkamerkki 3">
            <a:extLst>
              <a:ext uri="{FF2B5EF4-FFF2-40B4-BE49-F238E27FC236}">
                <a16:creationId xmlns:a16="http://schemas.microsoft.com/office/drawing/2014/main" id="{25D73916-2258-4EFC-8F1C-80A2FE549D24}"/>
              </a:ext>
            </a:extLst>
          </p:cNvPr>
          <p:cNvSpPr>
            <a:spLocks noGrp="1"/>
          </p:cNvSpPr>
          <p:nvPr>
            <p:ph type="dt" sz="half" idx="10"/>
          </p:nvPr>
        </p:nvSpPr>
        <p:spPr/>
        <p:txBody>
          <a:bodyPr/>
          <a:lstStyle/>
          <a:p>
            <a:fld id="{C3D7A13F-D567-42F3-9A2E-CC4847359E9D}" type="datetime1">
              <a:rPr lang="fi-FI" smtClean="0"/>
              <a:t>10.1.2024</a:t>
            </a:fld>
            <a:endParaRPr lang="fi-FI" dirty="0"/>
          </a:p>
        </p:txBody>
      </p:sp>
      <p:sp>
        <p:nvSpPr>
          <p:cNvPr id="5" name="Dian numeron paikkamerkki 4">
            <a:extLst>
              <a:ext uri="{FF2B5EF4-FFF2-40B4-BE49-F238E27FC236}">
                <a16:creationId xmlns:a16="http://schemas.microsoft.com/office/drawing/2014/main" id="{C1659FE2-E9F1-4FA2-AD4D-FA3C419025AE}"/>
              </a:ext>
            </a:extLst>
          </p:cNvPr>
          <p:cNvSpPr>
            <a:spLocks noGrp="1"/>
          </p:cNvSpPr>
          <p:nvPr>
            <p:ph type="sldNum" sz="quarter" idx="11"/>
          </p:nvPr>
        </p:nvSpPr>
        <p:spPr/>
        <p:txBody>
          <a:bodyPr/>
          <a:lstStyle/>
          <a:p>
            <a:fld id="{F3EE06F1-2D77-A44E-97FA-F679B9CB76D5}" type="slidenum">
              <a:rPr lang="fi-FI" smtClean="0"/>
              <a:t>16</a:t>
            </a:fld>
            <a:endParaRPr lang="fi-FI"/>
          </a:p>
        </p:txBody>
      </p:sp>
      <p:pic>
        <p:nvPicPr>
          <p:cNvPr id="8" name="Kuvan paikkamerkki 7">
            <a:extLst>
              <a:ext uri="{FF2B5EF4-FFF2-40B4-BE49-F238E27FC236}">
                <a16:creationId xmlns:a16="http://schemas.microsoft.com/office/drawing/2014/main" id="{E0536128-1533-4251-8B51-950FADF88289}"/>
              </a:ext>
            </a:extLst>
          </p:cNvPr>
          <p:cNvPicPr>
            <a:picLocks noGrp="1" noChangeAspect="1"/>
          </p:cNvPicPr>
          <p:nvPr>
            <p:ph type="pic" sz="quarter" idx="13"/>
          </p:nvPr>
        </p:nvPicPr>
        <p:blipFill>
          <a:blip r:embed="rId2"/>
          <a:srcRect l="319" r="319"/>
          <a:stretch>
            <a:fillRect/>
          </a:stretch>
        </p:blipFill>
        <p:spPr>
          <a:xfrm>
            <a:off x="489952" y="367990"/>
            <a:ext cx="5621564" cy="5864922"/>
          </a:xfrm>
          <a:prstGeom prst="rect">
            <a:avLst/>
          </a:prstGeom>
        </p:spPr>
      </p:pic>
    </p:spTree>
    <p:extLst>
      <p:ext uri="{BB962C8B-B14F-4D97-AF65-F5344CB8AC3E}">
        <p14:creationId xmlns:p14="http://schemas.microsoft.com/office/powerpoint/2010/main" val="1875623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37CD5F-6FD5-4D06-A85D-8D2CEBDE057C}"/>
              </a:ext>
            </a:extLst>
          </p:cNvPr>
          <p:cNvSpPr>
            <a:spLocks noGrp="1"/>
          </p:cNvSpPr>
          <p:nvPr>
            <p:ph type="title"/>
          </p:nvPr>
        </p:nvSpPr>
        <p:spPr>
          <a:xfrm>
            <a:off x="6428984" y="389813"/>
            <a:ext cx="5517180" cy="1737360"/>
          </a:xfrm>
        </p:spPr>
        <p:txBody>
          <a:bodyPr/>
          <a:lstStyle/>
          <a:p>
            <a:r>
              <a:rPr lang="fi-FI" dirty="0"/>
              <a:t>Oman äidinkielen opetus</a:t>
            </a:r>
          </a:p>
        </p:txBody>
      </p:sp>
      <p:sp>
        <p:nvSpPr>
          <p:cNvPr id="3" name="Tekstin paikkamerkki 2">
            <a:extLst>
              <a:ext uri="{FF2B5EF4-FFF2-40B4-BE49-F238E27FC236}">
                <a16:creationId xmlns:a16="http://schemas.microsoft.com/office/drawing/2014/main" id="{4945C52D-B583-4BF0-803D-90C95ABB3A5A}"/>
              </a:ext>
            </a:extLst>
          </p:cNvPr>
          <p:cNvSpPr>
            <a:spLocks noGrp="1"/>
          </p:cNvSpPr>
          <p:nvPr>
            <p:ph type="body" sz="quarter" idx="12"/>
          </p:nvPr>
        </p:nvSpPr>
        <p:spPr>
          <a:xfrm>
            <a:off x="6324600" y="2127173"/>
            <a:ext cx="5516563" cy="3994227"/>
          </a:xfrm>
        </p:spPr>
        <p:txBody>
          <a:bodyPr>
            <a:normAutofit fontScale="85000" lnSpcReduction="10000"/>
          </a:bodyPr>
          <a:lstStyle/>
          <a:p>
            <a:r>
              <a:rPr lang="fi-FI" dirty="0"/>
              <a:t>Tampereella oman äidinkielen opetus tarjotaan 35 kielessä perusopetusta täydentävänä opetuksena</a:t>
            </a:r>
          </a:p>
          <a:p>
            <a:r>
              <a:rPr lang="fi-FI" dirty="0"/>
              <a:t>2h/vko perusopetuksessa</a:t>
            </a:r>
          </a:p>
          <a:p>
            <a:r>
              <a:rPr lang="fi-FI" b="1" dirty="0"/>
              <a:t>Kielet</a:t>
            </a:r>
            <a:r>
              <a:rPr lang="fi-FI" dirty="0"/>
              <a:t>: albania, arabia, bengali, bosnia, bulgaria, dari, englanti, espanja, italia, hindi, japani, kiina, kreikka, kurdi, liettua, nepali, </a:t>
            </a:r>
            <a:r>
              <a:rPr lang="fi-FI" dirty="0" err="1"/>
              <a:t>pastu</a:t>
            </a:r>
            <a:r>
              <a:rPr lang="fi-FI" dirty="0"/>
              <a:t>, persia, portugali, puola, romania, ranska, saksa, somali, </a:t>
            </a:r>
            <a:r>
              <a:rPr lang="fi-FI" dirty="0" err="1"/>
              <a:t>tamil</a:t>
            </a:r>
            <a:r>
              <a:rPr lang="fi-FI" dirty="0"/>
              <a:t>, tagalog, tanska, </a:t>
            </a:r>
            <a:r>
              <a:rPr lang="fi-FI" dirty="0" err="1"/>
              <a:t>telugu</a:t>
            </a:r>
            <a:r>
              <a:rPr lang="fi-FI" dirty="0"/>
              <a:t>, thai, </a:t>
            </a:r>
            <a:r>
              <a:rPr lang="fi-FI" dirty="0" err="1"/>
              <a:t>tsekki</a:t>
            </a:r>
            <a:r>
              <a:rPr lang="fi-FI" dirty="0"/>
              <a:t>, turkki, ukraina, unkari, urdu ja venäjä</a:t>
            </a:r>
          </a:p>
          <a:p>
            <a:endParaRPr lang="fi-FI" dirty="0"/>
          </a:p>
          <a:p>
            <a:endParaRPr lang="fi-FI" dirty="0"/>
          </a:p>
          <a:p>
            <a:endParaRPr lang="fi-FI" dirty="0"/>
          </a:p>
        </p:txBody>
      </p:sp>
      <p:sp>
        <p:nvSpPr>
          <p:cNvPr id="4" name="Päivämäärän paikkamerkki 3">
            <a:extLst>
              <a:ext uri="{FF2B5EF4-FFF2-40B4-BE49-F238E27FC236}">
                <a16:creationId xmlns:a16="http://schemas.microsoft.com/office/drawing/2014/main" id="{78BFE4C6-66BF-4D4A-B769-C6FC3B3C88D2}"/>
              </a:ext>
            </a:extLst>
          </p:cNvPr>
          <p:cNvSpPr>
            <a:spLocks noGrp="1"/>
          </p:cNvSpPr>
          <p:nvPr>
            <p:ph type="dt" sz="half" idx="10"/>
          </p:nvPr>
        </p:nvSpPr>
        <p:spPr/>
        <p:txBody>
          <a:bodyPr/>
          <a:lstStyle/>
          <a:p>
            <a:fld id="{C3D7A13F-D567-42F3-9A2E-CC4847359E9D}" type="datetime1">
              <a:rPr lang="fi-FI" smtClean="0"/>
              <a:t>10.1.2024</a:t>
            </a:fld>
            <a:endParaRPr lang="fi-FI"/>
          </a:p>
        </p:txBody>
      </p:sp>
      <p:sp>
        <p:nvSpPr>
          <p:cNvPr id="5" name="Dian numeron paikkamerkki 4">
            <a:extLst>
              <a:ext uri="{FF2B5EF4-FFF2-40B4-BE49-F238E27FC236}">
                <a16:creationId xmlns:a16="http://schemas.microsoft.com/office/drawing/2014/main" id="{2F7C3B41-F4AA-460A-BC8B-002465CC26AB}"/>
              </a:ext>
            </a:extLst>
          </p:cNvPr>
          <p:cNvSpPr>
            <a:spLocks noGrp="1"/>
          </p:cNvSpPr>
          <p:nvPr>
            <p:ph type="sldNum" sz="quarter" idx="11"/>
          </p:nvPr>
        </p:nvSpPr>
        <p:spPr/>
        <p:txBody>
          <a:bodyPr/>
          <a:lstStyle/>
          <a:p>
            <a:fld id="{F3EE06F1-2D77-A44E-97FA-F679B9CB76D5}" type="slidenum">
              <a:rPr lang="fi-FI" smtClean="0"/>
              <a:t>17</a:t>
            </a:fld>
            <a:endParaRPr lang="fi-FI"/>
          </a:p>
        </p:txBody>
      </p:sp>
      <p:pic>
        <p:nvPicPr>
          <p:cNvPr id="8" name="Kuvan paikkamerkki 7">
            <a:extLst>
              <a:ext uri="{FF2B5EF4-FFF2-40B4-BE49-F238E27FC236}">
                <a16:creationId xmlns:a16="http://schemas.microsoft.com/office/drawing/2014/main" id="{FF53DD0A-C3F4-4E99-BBE0-7B08FB980C3A}"/>
              </a:ext>
            </a:extLst>
          </p:cNvPr>
          <p:cNvPicPr>
            <a:picLocks noGrp="1" noChangeAspect="1"/>
          </p:cNvPicPr>
          <p:nvPr>
            <p:ph type="pic" sz="quarter" idx="13"/>
          </p:nvPr>
        </p:nvPicPr>
        <p:blipFill>
          <a:blip r:embed="rId2"/>
          <a:srcRect l="46" r="46"/>
          <a:stretch>
            <a:fillRect/>
          </a:stretch>
        </p:blipFill>
        <p:spPr>
          <a:prstGeom prst="rect">
            <a:avLst/>
          </a:prstGeom>
        </p:spPr>
      </p:pic>
    </p:spTree>
    <p:extLst>
      <p:ext uri="{BB962C8B-B14F-4D97-AF65-F5344CB8AC3E}">
        <p14:creationId xmlns:p14="http://schemas.microsoft.com/office/powerpoint/2010/main" val="1637977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D8E264-4FAD-4AB7-B279-42FDE2D116DF}"/>
              </a:ext>
            </a:extLst>
          </p:cNvPr>
          <p:cNvSpPr>
            <a:spLocks noGrp="1"/>
          </p:cNvSpPr>
          <p:nvPr>
            <p:ph type="title"/>
          </p:nvPr>
        </p:nvSpPr>
        <p:spPr>
          <a:xfrm>
            <a:off x="838200" y="402141"/>
            <a:ext cx="10515600" cy="1060926"/>
          </a:xfrm>
        </p:spPr>
        <p:txBody>
          <a:bodyPr/>
          <a:lstStyle/>
          <a:p>
            <a:r>
              <a:rPr lang="fi-FI"/>
              <a:t>Kolmiportainen tuki</a:t>
            </a:r>
            <a:endParaRPr lang="fi-FI" dirty="0"/>
          </a:p>
        </p:txBody>
      </p:sp>
      <p:sp>
        <p:nvSpPr>
          <p:cNvPr id="4" name="Päivämäärän paikkamerkki 3">
            <a:extLst>
              <a:ext uri="{FF2B5EF4-FFF2-40B4-BE49-F238E27FC236}">
                <a16:creationId xmlns:a16="http://schemas.microsoft.com/office/drawing/2014/main" id="{49A96CCE-D68C-483F-9C0C-A23FA463595D}"/>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20590594-9FED-41A4-BA30-3A2CCCED65E0}"/>
              </a:ext>
            </a:extLst>
          </p:cNvPr>
          <p:cNvSpPr>
            <a:spLocks noGrp="1"/>
          </p:cNvSpPr>
          <p:nvPr>
            <p:ph type="sldNum" sz="quarter" idx="12"/>
          </p:nvPr>
        </p:nvSpPr>
        <p:spPr/>
        <p:txBody>
          <a:bodyPr/>
          <a:lstStyle/>
          <a:p>
            <a:fld id="{F3EE06F1-2D77-A44E-97FA-F679B9CB76D5}" type="slidenum">
              <a:rPr lang="fi-FI" smtClean="0"/>
              <a:pPr/>
              <a:t>18</a:t>
            </a:fld>
            <a:endParaRPr lang="fi-FI"/>
          </a:p>
        </p:txBody>
      </p:sp>
      <p:graphicFrame>
        <p:nvGraphicFramePr>
          <p:cNvPr id="9" name="Kaavio 8">
            <a:extLst>
              <a:ext uri="{FF2B5EF4-FFF2-40B4-BE49-F238E27FC236}">
                <a16:creationId xmlns:a16="http://schemas.microsoft.com/office/drawing/2014/main" id="{5E751CCE-458D-4787-AA3F-19AA854B09E2}"/>
              </a:ext>
            </a:extLst>
          </p:cNvPr>
          <p:cNvGraphicFramePr/>
          <p:nvPr>
            <p:extLst>
              <p:ext uri="{D42A27DB-BD31-4B8C-83A1-F6EECF244321}">
                <p14:modId xmlns:p14="http://schemas.microsoft.com/office/powerpoint/2010/main" val="2564088879"/>
              </p:ext>
            </p:extLst>
          </p:nvPr>
        </p:nvGraphicFramePr>
        <p:xfrm>
          <a:off x="646771" y="1271240"/>
          <a:ext cx="10069552" cy="50851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015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B9BC35-F4B6-4D01-960C-1CF832B6C6D8}"/>
              </a:ext>
            </a:extLst>
          </p:cNvPr>
          <p:cNvSpPr>
            <a:spLocks noGrp="1"/>
          </p:cNvSpPr>
          <p:nvPr>
            <p:ph type="ctrTitle"/>
          </p:nvPr>
        </p:nvSpPr>
        <p:spPr>
          <a:xfrm>
            <a:off x="1438818" y="3429000"/>
            <a:ext cx="8652381" cy="976403"/>
          </a:xfrm>
        </p:spPr>
        <p:txBody>
          <a:bodyPr/>
          <a:lstStyle/>
          <a:p>
            <a:r>
              <a:rPr lang="fi-FI" dirty="0"/>
              <a:t>Rahoitus ja resurssit</a:t>
            </a:r>
          </a:p>
        </p:txBody>
      </p:sp>
    </p:spTree>
    <p:extLst>
      <p:ext uri="{BB962C8B-B14F-4D97-AF65-F5344CB8AC3E}">
        <p14:creationId xmlns:p14="http://schemas.microsoft.com/office/powerpoint/2010/main" val="788195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1C806A-4275-4318-AA0C-7CCC958611DF}"/>
              </a:ext>
            </a:extLst>
          </p:cNvPr>
          <p:cNvSpPr>
            <a:spLocks noGrp="1"/>
          </p:cNvSpPr>
          <p:nvPr>
            <p:ph type="title"/>
          </p:nvPr>
        </p:nvSpPr>
        <p:spPr/>
        <p:txBody>
          <a:bodyPr>
            <a:normAutofit fontScale="90000"/>
          </a:bodyPr>
          <a:lstStyle/>
          <a:p>
            <a:r>
              <a:rPr lang="fi-FI" dirty="0"/>
              <a:t>Maahanmuuttajataustaiset oppilaat</a:t>
            </a:r>
          </a:p>
        </p:txBody>
      </p:sp>
      <p:sp>
        <p:nvSpPr>
          <p:cNvPr id="3" name="Tekstin paikkamerkki 2">
            <a:extLst>
              <a:ext uri="{FF2B5EF4-FFF2-40B4-BE49-F238E27FC236}">
                <a16:creationId xmlns:a16="http://schemas.microsoft.com/office/drawing/2014/main" id="{8C0F8713-B0E6-4852-8B52-961D9C3282A4}"/>
              </a:ext>
            </a:extLst>
          </p:cNvPr>
          <p:cNvSpPr>
            <a:spLocks noGrp="1"/>
          </p:cNvSpPr>
          <p:nvPr>
            <p:ph type="body" idx="1"/>
          </p:nvPr>
        </p:nvSpPr>
        <p:spPr>
          <a:xfrm>
            <a:off x="701152" y="1662358"/>
            <a:ext cx="10501532" cy="4208145"/>
          </a:xfrm>
        </p:spPr>
        <p:txBody>
          <a:bodyPr>
            <a:normAutofit/>
          </a:bodyPr>
          <a:lstStyle/>
          <a:p>
            <a:r>
              <a:rPr lang="fi-FI" dirty="0"/>
              <a:t>Maahanmuuttajaoppilaalla tarkoitetaan sekä Suomeen muuttaneita että Suomessa syntyneitä maahanmuuttajataustaisia lapsia ja nuoria. </a:t>
            </a:r>
          </a:p>
          <a:p>
            <a:r>
              <a:rPr lang="fi-FI" dirty="0"/>
              <a:t>Tampereen perusopetukseen maahanmuuttajaoppilaat ovat useimmiten tulleet  joko pakolaisina, vanhempien työperäisen maahanmuuton, vanhemman avioliiton tai adoption kautta. </a:t>
            </a:r>
          </a:p>
          <a:p>
            <a:r>
              <a:rPr lang="fi-FI" dirty="0"/>
              <a:t>Suomessa vakinaisesti asuvat lapset, myös ulkomaan kansalaiset, ovat oppivelvollisia. </a:t>
            </a:r>
          </a:p>
          <a:p>
            <a:r>
              <a:rPr lang="fi-FI" dirty="0"/>
              <a:t>Myös kaikilla alle 16-vuotiailla kansainvälistä suojelua (turvapaikkaa eli pakolaisasemaa tai toissijaista suojelua) hakevilla on oikeus perusopetukseen. (Sosiaali- ja terveysministeriön </a:t>
            </a:r>
            <a:r>
              <a:rPr lang="fi-FI" dirty="0" err="1"/>
              <a:t>kuntainfo</a:t>
            </a:r>
            <a:r>
              <a:rPr lang="fi-FI" dirty="0"/>
              <a:t> 4/2017). </a:t>
            </a:r>
          </a:p>
        </p:txBody>
      </p:sp>
      <p:sp>
        <p:nvSpPr>
          <p:cNvPr id="4" name="Päivämäärän paikkamerkki 3">
            <a:extLst>
              <a:ext uri="{FF2B5EF4-FFF2-40B4-BE49-F238E27FC236}">
                <a16:creationId xmlns:a16="http://schemas.microsoft.com/office/drawing/2014/main" id="{B07279B5-3006-4D63-9CAD-AA70225B5E62}"/>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504077F4-1D77-4843-B416-3D4AADB88E8D}"/>
              </a:ext>
            </a:extLst>
          </p:cNvPr>
          <p:cNvSpPr>
            <a:spLocks noGrp="1"/>
          </p:cNvSpPr>
          <p:nvPr>
            <p:ph type="sldNum" sz="quarter" idx="12"/>
          </p:nvPr>
        </p:nvSpPr>
        <p:spPr/>
        <p:txBody>
          <a:bodyPr/>
          <a:lstStyle/>
          <a:p>
            <a:fld id="{F3EE06F1-2D77-A44E-97FA-F679B9CB76D5}" type="slidenum">
              <a:rPr lang="fi-FI" smtClean="0"/>
              <a:pPr/>
              <a:t>2</a:t>
            </a:fld>
            <a:endParaRPr lang="fi-FI"/>
          </a:p>
        </p:txBody>
      </p:sp>
    </p:spTree>
    <p:extLst>
      <p:ext uri="{BB962C8B-B14F-4D97-AF65-F5344CB8AC3E}">
        <p14:creationId xmlns:p14="http://schemas.microsoft.com/office/powerpoint/2010/main" val="2208017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680811-6CC4-4E0B-9D8C-85EAA9315393}"/>
              </a:ext>
            </a:extLst>
          </p:cNvPr>
          <p:cNvSpPr>
            <a:spLocks noGrp="1"/>
          </p:cNvSpPr>
          <p:nvPr>
            <p:ph type="title"/>
          </p:nvPr>
        </p:nvSpPr>
        <p:spPr/>
        <p:txBody>
          <a:bodyPr/>
          <a:lstStyle/>
          <a:p>
            <a:r>
              <a:rPr lang="fi-FI" dirty="0"/>
              <a:t>Hankkeet</a:t>
            </a:r>
          </a:p>
        </p:txBody>
      </p:sp>
      <p:sp>
        <p:nvSpPr>
          <p:cNvPr id="3" name="Tekstin paikkamerkki 2">
            <a:extLst>
              <a:ext uri="{FF2B5EF4-FFF2-40B4-BE49-F238E27FC236}">
                <a16:creationId xmlns:a16="http://schemas.microsoft.com/office/drawing/2014/main" id="{2F0002A1-9359-4B67-A711-E3E3EBA6693B}"/>
              </a:ext>
            </a:extLst>
          </p:cNvPr>
          <p:cNvSpPr>
            <a:spLocks noGrp="1"/>
          </p:cNvSpPr>
          <p:nvPr>
            <p:ph type="body" idx="1"/>
          </p:nvPr>
        </p:nvSpPr>
        <p:spPr>
          <a:xfrm>
            <a:off x="845918" y="1775302"/>
            <a:ext cx="10501532" cy="4581048"/>
          </a:xfrm>
        </p:spPr>
        <p:txBody>
          <a:bodyPr>
            <a:normAutofit lnSpcReduction="10000"/>
          </a:bodyPr>
          <a:lstStyle/>
          <a:p>
            <a:pPr marL="0" indent="0" fontAlgn="base">
              <a:buNone/>
            </a:pPr>
            <a:r>
              <a:rPr lang="fi-FI" b="1" dirty="0"/>
              <a:t>Maahanmuuttotaustaisten perusopetuksen oppilaiden opetuskielen taidon ja perustaitojen vahvistamiseksi sekä siirtymien tukemiseksi</a:t>
            </a:r>
            <a:r>
              <a:rPr lang="en-US" dirty="0"/>
              <a:t>​</a:t>
            </a:r>
          </a:p>
          <a:p>
            <a:pPr fontAlgn="base"/>
            <a:r>
              <a:rPr lang="fi-FI" b="1" dirty="0"/>
              <a:t>1.8.2022-31.7.2024</a:t>
            </a:r>
          </a:p>
          <a:p>
            <a:pPr fontAlgn="base"/>
            <a:r>
              <a:rPr lang="fi-FI" dirty="0"/>
              <a:t>Rahoitus: 513 450 € avustus (OPH) &amp; 57 050 € omarahoitus = 570 500 €</a:t>
            </a:r>
          </a:p>
          <a:p>
            <a:pPr fontAlgn="base"/>
            <a:r>
              <a:rPr lang="fi-FI" dirty="0"/>
              <a:t>Mukana seitsemän koulua</a:t>
            </a:r>
          </a:p>
          <a:p>
            <a:pPr fontAlgn="base"/>
            <a:r>
              <a:rPr lang="fi-FI" dirty="0"/>
              <a:t>Toimenpiteet:</a:t>
            </a:r>
          </a:p>
          <a:p>
            <a:pPr lvl="1" fontAlgn="base"/>
            <a:r>
              <a:rPr lang="fi-FI" dirty="0"/>
              <a:t>Maahanmuuttotaustaisten oppilaiden perustaitojen vahvistaminen vuosiluokilla 7–9</a:t>
            </a:r>
          </a:p>
          <a:p>
            <a:pPr lvl="1" fontAlgn="base"/>
            <a:r>
              <a:rPr lang="fi-FI" dirty="0"/>
              <a:t>Omakielisen tuen kehittäminen</a:t>
            </a:r>
          </a:p>
          <a:p>
            <a:pPr lvl="1" fontAlgn="base"/>
            <a:r>
              <a:rPr lang="fi-FI" dirty="0"/>
              <a:t>S2- opetuksen kehittäminen</a:t>
            </a:r>
            <a:r>
              <a:rPr lang="fi-FI" b="1" dirty="0"/>
              <a:t> </a:t>
            </a:r>
          </a:p>
          <a:p>
            <a:pPr lvl="1" fontAlgn="base"/>
            <a:r>
              <a:rPr lang="fi-FI" b="1" dirty="0"/>
              <a:t>KIE</a:t>
            </a:r>
          </a:p>
          <a:p>
            <a:pPr lvl="1" fontAlgn="base"/>
            <a:r>
              <a:rPr lang="fi-FI" dirty="0"/>
              <a:t>Kielellisesti moninaisten koulujen kielellinen vastuullisuus -koulutukset </a:t>
            </a:r>
            <a:endParaRPr lang="fi-FI" sz="2800" dirty="0"/>
          </a:p>
          <a:p>
            <a:endParaRPr lang="fi-FI" sz="2800" dirty="0"/>
          </a:p>
          <a:p>
            <a:pPr lvl="1" fontAlgn="base"/>
            <a:endParaRPr lang="fi-FI" dirty="0"/>
          </a:p>
        </p:txBody>
      </p:sp>
      <p:sp>
        <p:nvSpPr>
          <p:cNvPr id="4" name="Päivämäärän paikkamerkki 3">
            <a:extLst>
              <a:ext uri="{FF2B5EF4-FFF2-40B4-BE49-F238E27FC236}">
                <a16:creationId xmlns:a16="http://schemas.microsoft.com/office/drawing/2014/main" id="{86E3384F-EE1B-4FAC-92EC-92136E9BEF3B}"/>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15B63F3D-9CFA-4EC7-819F-C049C3FF60A5}"/>
              </a:ext>
            </a:extLst>
          </p:cNvPr>
          <p:cNvSpPr>
            <a:spLocks noGrp="1"/>
          </p:cNvSpPr>
          <p:nvPr>
            <p:ph type="sldNum" sz="quarter" idx="12"/>
          </p:nvPr>
        </p:nvSpPr>
        <p:spPr/>
        <p:txBody>
          <a:bodyPr/>
          <a:lstStyle/>
          <a:p>
            <a:fld id="{F3EE06F1-2D77-A44E-97FA-F679B9CB76D5}" type="slidenum">
              <a:rPr lang="fi-FI" smtClean="0"/>
              <a:pPr/>
              <a:t>20</a:t>
            </a:fld>
            <a:endParaRPr lang="fi-FI"/>
          </a:p>
        </p:txBody>
      </p:sp>
    </p:spTree>
    <p:extLst>
      <p:ext uri="{BB962C8B-B14F-4D97-AF65-F5344CB8AC3E}">
        <p14:creationId xmlns:p14="http://schemas.microsoft.com/office/powerpoint/2010/main" val="3001438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634D55-63AE-416C-9510-BBE8C786AA59}"/>
              </a:ext>
            </a:extLst>
          </p:cNvPr>
          <p:cNvSpPr>
            <a:spLocks noGrp="1"/>
          </p:cNvSpPr>
          <p:nvPr>
            <p:ph type="title"/>
          </p:nvPr>
        </p:nvSpPr>
        <p:spPr>
          <a:xfrm>
            <a:off x="831850" y="494063"/>
            <a:ext cx="10515600" cy="1060926"/>
          </a:xfrm>
        </p:spPr>
        <p:txBody>
          <a:bodyPr/>
          <a:lstStyle/>
          <a:p>
            <a:r>
              <a:rPr lang="fi-FI" dirty="0"/>
              <a:t>Rahoitus</a:t>
            </a:r>
          </a:p>
        </p:txBody>
      </p:sp>
      <p:sp>
        <p:nvSpPr>
          <p:cNvPr id="3" name="Tekstin paikkamerkki 2">
            <a:extLst>
              <a:ext uri="{FF2B5EF4-FFF2-40B4-BE49-F238E27FC236}">
                <a16:creationId xmlns:a16="http://schemas.microsoft.com/office/drawing/2014/main" id="{58A9CFDC-8BFA-4B9A-83D2-34091E914D3B}"/>
              </a:ext>
            </a:extLst>
          </p:cNvPr>
          <p:cNvSpPr>
            <a:spLocks noGrp="1"/>
          </p:cNvSpPr>
          <p:nvPr>
            <p:ph type="body" idx="1"/>
          </p:nvPr>
        </p:nvSpPr>
        <p:spPr>
          <a:xfrm>
            <a:off x="845918" y="1592739"/>
            <a:ext cx="10501532" cy="4725860"/>
          </a:xfrm>
        </p:spPr>
        <p:txBody>
          <a:bodyPr>
            <a:normAutofit/>
          </a:bodyPr>
          <a:lstStyle/>
          <a:p>
            <a:r>
              <a:rPr lang="fi-FI" dirty="0"/>
              <a:t>Opetuksen järjestäjä on oikeutettu erilliseen valtionavustukseen vieraskielisten oppilaiden opetuksessa, jos oppilas on kotouttamisen piirissä (neljä vuotta pakolaisena maahantulosta). </a:t>
            </a:r>
          </a:p>
          <a:p>
            <a:r>
              <a:rPr lang="fi-FI" dirty="0"/>
              <a:t>Lisäksi niiden oppilaiden, joiden opiskelun aloittamisesta on kulunut enintään kuusi vuotta, tukiopetuksesta eri oppiaineissa ja S2-opetuksesta voidaan anoa jälkikäteen erillistä valtionavustusta annetun opetuksen perusteella.</a:t>
            </a:r>
          </a:p>
          <a:p>
            <a:r>
              <a:rPr lang="fi-FI" dirty="0"/>
              <a:t>Tampereen perusopetuksen maahanmuuttajataustaisten valtionosuus on noin 1,4 M€ </a:t>
            </a:r>
          </a:p>
          <a:p>
            <a:r>
              <a:rPr lang="fi-FI" dirty="0"/>
              <a:t>Pakolaisten laskennallinen korvaus:</a:t>
            </a:r>
          </a:p>
          <a:p>
            <a:pPr lvl="1"/>
            <a:r>
              <a:rPr lang="fi-FI" dirty="0"/>
              <a:t>Rahoitus v. 2023 154.000 euroa </a:t>
            </a:r>
          </a:p>
          <a:p>
            <a:pPr lvl="1"/>
            <a:r>
              <a:rPr lang="fi-FI" dirty="0"/>
              <a:t>Rahoitus v. 2024  330.000 euroa</a:t>
            </a:r>
          </a:p>
          <a:p>
            <a:endParaRPr lang="fi-FI" dirty="0"/>
          </a:p>
        </p:txBody>
      </p:sp>
      <p:sp>
        <p:nvSpPr>
          <p:cNvPr id="4" name="Päivämäärän paikkamerkki 3">
            <a:extLst>
              <a:ext uri="{FF2B5EF4-FFF2-40B4-BE49-F238E27FC236}">
                <a16:creationId xmlns:a16="http://schemas.microsoft.com/office/drawing/2014/main" id="{B90E8AB2-AE62-45B3-AC28-C4F9BFA15888}"/>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355E1CCF-0854-43F1-BE36-E7EF3F944BCD}"/>
              </a:ext>
            </a:extLst>
          </p:cNvPr>
          <p:cNvSpPr>
            <a:spLocks noGrp="1"/>
          </p:cNvSpPr>
          <p:nvPr>
            <p:ph type="sldNum" sz="quarter" idx="12"/>
          </p:nvPr>
        </p:nvSpPr>
        <p:spPr/>
        <p:txBody>
          <a:bodyPr/>
          <a:lstStyle/>
          <a:p>
            <a:fld id="{F3EE06F1-2D77-A44E-97FA-F679B9CB76D5}" type="slidenum">
              <a:rPr lang="fi-FI" smtClean="0"/>
              <a:pPr/>
              <a:t>21</a:t>
            </a:fld>
            <a:endParaRPr lang="fi-FI"/>
          </a:p>
        </p:txBody>
      </p:sp>
    </p:spTree>
    <p:extLst>
      <p:ext uri="{BB962C8B-B14F-4D97-AF65-F5344CB8AC3E}">
        <p14:creationId xmlns:p14="http://schemas.microsoft.com/office/powerpoint/2010/main" val="504864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41607F-656E-4719-A0CE-CB1E06B70474}"/>
              </a:ext>
            </a:extLst>
          </p:cNvPr>
          <p:cNvSpPr>
            <a:spLocks noGrp="1"/>
          </p:cNvSpPr>
          <p:nvPr>
            <p:ph type="title"/>
          </p:nvPr>
        </p:nvSpPr>
        <p:spPr/>
        <p:txBody>
          <a:bodyPr/>
          <a:lstStyle/>
          <a:p>
            <a:r>
              <a:rPr lang="fi-FI" dirty="0"/>
              <a:t>Resurssit</a:t>
            </a:r>
          </a:p>
        </p:txBody>
      </p:sp>
      <p:sp>
        <p:nvSpPr>
          <p:cNvPr id="3" name="Tekstin paikkamerkki 2">
            <a:extLst>
              <a:ext uri="{FF2B5EF4-FFF2-40B4-BE49-F238E27FC236}">
                <a16:creationId xmlns:a16="http://schemas.microsoft.com/office/drawing/2014/main" id="{5C55B3E1-E0EC-4493-9FA8-B25F085D40B6}"/>
              </a:ext>
            </a:extLst>
          </p:cNvPr>
          <p:cNvSpPr>
            <a:spLocks noGrp="1"/>
          </p:cNvSpPr>
          <p:nvPr>
            <p:ph type="body" idx="1"/>
          </p:nvPr>
        </p:nvSpPr>
        <p:spPr/>
        <p:txBody>
          <a:bodyPr>
            <a:normAutofit/>
          </a:bodyPr>
          <a:lstStyle/>
          <a:p>
            <a:r>
              <a:rPr lang="fi-FI" dirty="0"/>
              <a:t>S2- opetukseen on varattu 4,1 M€ (1398 </a:t>
            </a:r>
            <a:r>
              <a:rPr lang="fi-FI" dirty="0" err="1"/>
              <a:t>vvkt</a:t>
            </a:r>
            <a:r>
              <a:rPr lang="fi-FI" dirty="0"/>
              <a:t>)</a:t>
            </a:r>
          </a:p>
          <a:p>
            <a:r>
              <a:rPr lang="fi-FI" dirty="0"/>
              <a:t>Monikieliseen tukiopetukseen on varattu 110.000 euroa (69 </a:t>
            </a:r>
            <a:r>
              <a:rPr lang="fi-FI" dirty="0" err="1"/>
              <a:t>vvkt</a:t>
            </a:r>
            <a:r>
              <a:rPr lang="fi-FI" dirty="0"/>
              <a:t>/ 2622h) yksittäistuntipalkkiolla maksettavat</a:t>
            </a:r>
          </a:p>
          <a:p>
            <a:r>
              <a:rPr lang="fi-FI" dirty="0" err="1"/>
              <a:t>Kietu</a:t>
            </a:r>
            <a:r>
              <a:rPr lang="fi-FI" dirty="0"/>
              <a:t>- opetukseen 440.000 euroa (192 </a:t>
            </a:r>
            <a:r>
              <a:rPr lang="fi-FI" dirty="0" err="1"/>
              <a:t>vvkt</a:t>
            </a:r>
            <a:r>
              <a:rPr lang="fi-FI" dirty="0"/>
              <a:t>)</a:t>
            </a:r>
          </a:p>
          <a:p>
            <a:endParaRPr lang="fi-FI" dirty="0"/>
          </a:p>
          <a:p>
            <a:r>
              <a:rPr lang="fi-FI" dirty="0"/>
              <a:t>Omaan äidinkieleen 0,8 M€</a:t>
            </a:r>
          </a:p>
          <a:p>
            <a:r>
              <a:rPr lang="fi-FI" dirty="0"/>
              <a:t>Omakieliseen tukeen noin 120.000 euroa (120 </a:t>
            </a:r>
            <a:r>
              <a:rPr lang="fi-FI" dirty="0" err="1"/>
              <a:t>vvkt</a:t>
            </a:r>
            <a:r>
              <a:rPr lang="fi-FI" dirty="0"/>
              <a:t>).</a:t>
            </a:r>
          </a:p>
          <a:p>
            <a:endParaRPr lang="fi-FI" dirty="0"/>
          </a:p>
          <a:p>
            <a:endParaRPr lang="fi-FI" dirty="0"/>
          </a:p>
          <a:p>
            <a:endParaRPr lang="fi-FI" dirty="0"/>
          </a:p>
          <a:p>
            <a:endParaRPr lang="fi-FI" dirty="0"/>
          </a:p>
          <a:p>
            <a:endParaRPr lang="fi-FI" dirty="0"/>
          </a:p>
          <a:p>
            <a:endParaRPr lang="fi-FI" dirty="0"/>
          </a:p>
        </p:txBody>
      </p:sp>
      <p:sp>
        <p:nvSpPr>
          <p:cNvPr id="4" name="Päivämäärän paikkamerkki 3">
            <a:extLst>
              <a:ext uri="{FF2B5EF4-FFF2-40B4-BE49-F238E27FC236}">
                <a16:creationId xmlns:a16="http://schemas.microsoft.com/office/drawing/2014/main" id="{CC638504-6CFA-45D8-A1C4-D7DC8F58D62A}"/>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32621BC8-15F5-43F8-999E-6FEFF5F31CD8}"/>
              </a:ext>
            </a:extLst>
          </p:cNvPr>
          <p:cNvSpPr>
            <a:spLocks noGrp="1"/>
          </p:cNvSpPr>
          <p:nvPr>
            <p:ph type="sldNum" sz="quarter" idx="12"/>
          </p:nvPr>
        </p:nvSpPr>
        <p:spPr/>
        <p:txBody>
          <a:bodyPr/>
          <a:lstStyle/>
          <a:p>
            <a:fld id="{F3EE06F1-2D77-A44E-97FA-F679B9CB76D5}" type="slidenum">
              <a:rPr lang="fi-FI" smtClean="0"/>
              <a:pPr/>
              <a:t>22</a:t>
            </a:fld>
            <a:endParaRPr lang="fi-FI"/>
          </a:p>
        </p:txBody>
      </p:sp>
      <p:pic>
        <p:nvPicPr>
          <p:cNvPr id="6" name="Kuva 5">
            <a:extLst>
              <a:ext uri="{FF2B5EF4-FFF2-40B4-BE49-F238E27FC236}">
                <a16:creationId xmlns:a16="http://schemas.microsoft.com/office/drawing/2014/main" id="{1BB7D780-4349-4C24-8D79-C990D00EE43A}"/>
              </a:ext>
            </a:extLst>
          </p:cNvPr>
          <p:cNvPicPr>
            <a:picLocks noChangeAspect="1"/>
          </p:cNvPicPr>
          <p:nvPr/>
        </p:nvPicPr>
        <p:blipFill>
          <a:blip r:embed="rId3"/>
          <a:stretch>
            <a:fillRect/>
          </a:stretch>
        </p:blipFill>
        <p:spPr>
          <a:xfrm>
            <a:off x="8278435" y="3202373"/>
            <a:ext cx="2638095" cy="2057143"/>
          </a:xfrm>
          <a:prstGeom prst="rect">
            <a:avLst/>
          </a:prstGeom>
        </p:spPr>
      </p:pic>
    </p:spTree>
    <p:extLst>
      <p:ext uri="{BB962C8B-B14F-4D97-AF65-F5344CB8AC3E}">
        <p14:creationId xmlns:p14="http://schemas.microsoft.com/office/powerpoint/2010/main" val="3577927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5FF84C-7B49-4E9C-830D-8CB45A981ADD}"/>
              </a:ext>
            </a:extLst>
          </p:cNvPr>
          <p:cNvSpPr>
            <a:spLocks noGrp="1"/>
          </p:cNvSpPr>
          <p:nvPr>
            <p:ph type="title"/>
          </p:nvPr>
        </p:nvSpPr>
        <p:spPr/>
        <p:txBody>
          <a:bodyPr/>
          <a:lstStyle/>
          <a:p>
            <a:r>
              <a:rPr lang="fi-FI" dirty="0"/>
              <a:t>Henkilöstö</a:t>
            </a:r>
          </a:p>
        </p:txBody>
      </p:sp>
      <p:sp>
        <p:nvSpPr>
          <p:cNvPr id="3" name="Tekstin paikkamerkki 2">
            <a:extLst>
              <a:ext uri="{FF2B5EF4-FFF2-40B4-BE49-F238E27FC236}">
                <a16:creationId xmlns:a16="http://schemas.microsoft.com/office/drawing/2014/main" id="{256A144A-C4C4-426F-BDD2-07FA80CEEA2F}"/>
              </a:ext>
            </a:extLst>
          </p:cNvPr>
          <p:cNvSpPr>
            <a:spLocks noGrp="1"/>
          </p:cNvSpPr>
          <p:nvPr>
            <p:ph type="body" idx="1"/>
          </p:nvPr>
        </p:nvSpPr>
        <p:spPr/>
        <p:txBody>
          <a:bodyPr/>
          <a:lstStyle/>
          <a:p>
            <a:r>
              <a:rPr lang="fi-FI" dirty="0"/>
              <a:t>Valmistavan opettajia</a:t>
            </a:r>
          </a:p>
          <a:p>
            <a:r>
              <a:rPr lang="fi-FI" dirty="0"/>
              <a:t>Valmistavan ohjaajia</a:t>
            </a:r>
          </a:p>
          <a:p>
            <a:r>
              <a:rPr lang="fi-FI" dirty="0"/>
              <a:t>S2- opettajia</a:t>
            </a:r>
          </a:p>
          <a:p>
            <a:r>
              <a:rPr lang="fi-FI" dirty="0"/>
              <a:t>KIETU-opettajia (erityisopettaja) on 11, joista kolme on hankerahalla</a:t>
            </a:r>
          </a:p>
          <a:p>
            <a:r>
              <a:rPr lang="fi-FI" dirty="0"/>
              <a:t>Oman äidinkielen opettajia, joista päätoimisia</a:t>
            </a:r>
          </a:p>
          <a:p>
            <a:endParaRPr lang="fi-FI" dirty="0"/>
          </a:p>
        </p:txBody>
      </p:sp>
      <p:sp>
        <p:nvSpPr>
          <p:cNvPr id="4" name="Päivämäärän paikkamerkki 3">
            <a:extLst>
              <a:ext uri="{FF2B5EF4-FFF2-40B4-BE49-F238E27FC236}">
                <a16:creationId xmlns:a16="http://schemas.microsoft.com/office/drawing/2014/main" id="{BF6276D4-DCC3-4CC5-8EFA-550A7FDC9AC0}"/>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2476969C-BCF7-4B70-9248-D28742E2C657}"/>
              </a:ext>
            </a:extLst>
          </p:cNvPr>
          <p:cNvSpPr>
            <a:spLocks noGrp="1"/>
          </p:cNvSpPr>
          <p:nvPr>
            <p:ph type="sldNum" sz="quarter" idx="12"/>
          </p:nvPr>
        </p:nvSpPr>
        <p:spPr/>
        <p:txBody>
          <a:bodyPr/>
          <a:lstStyle/>
          <a:p>
            <a:fld id="{F3EE06F1-2D77-A44E-97FA-F679B9CB76D5}" type="slidenum">
              <a:rPr lang="fi-FI" smtClean="0"/>
              <a:pPr/>
              <a:t>23</a:t>
            </a:fld>
            <a:endParaRPr lang="fi-FI"/>
          </a:p>
        </p:txBody>
      </p:sp>
    </p:spTree>
    <p:extLst>
      <p:ext uri="{BB962C8B-B14F-4D97-AF65-F5344CB8AC3E}">
        <p14:creationId xmlns:p14="http://schemas.microsoft.com/office/powerpoint/2010/main" val="2117117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BF849A-1DF7-4155-A34F-A0E158ADE85B}"/>
              </a:ext>
            </a:extLst>
          </p:cNvPr>
          <p:cNvSpPr>
            <a:spLocks noGrp="1"/>
          </p:cNvSpPr>
          <p:nvPr>
            <p:ph type="title"/>
          </p:nvPr>
        </p:nvSpPr>
        <p:spPr/>
        <p:txBody>
          <a:bodyPr/>
          <a:lstStyle/>
          <a:p>
            <a:r>
              <a:rPr lang="fi-FI" dirty="0"/>
              <a:t>Laki ja asetus ym. ohjeet</a:t>
            </a:r>
          </a:p>
        </p:txBody>
      </p:sp>
      <p:sp>
        <p:nvSpPr>
          <p:cNvPr id="3" name="Sisällön paikkamerkki 2">
            <a:extLst>
              <a:ext uri="{FF2B5EF4-FFF2-40B4-BE49-F238E27FC236}">
                <a16:creationId xmlns:a16="http://schemas.microsoft.com/office/drawing/2014/main" id="{C7A93EA0-91B2-4F03-A2EE-A738F2109BAD}"/>
              </a:ext>
            </a:extLst>
          </p:cNvPr>
          <p:cNvSpPr>
            <a:spLocks noGrp="1"/>
          </p:cNvSpPr>
          <p:nvPr>
            <p:ph idx="1"/>
          </p:nvPr>
        </p:nvSpPr>
        <p:spPr>
          <a:xfrm>
            <a:off x="750014" y="1795346"/>
            <a:ext cx="11013896" cy="4018113"/>
          </a:xfrm>
        </p:spPr>
        <p:txBody>
          <a:bodyPr>
            <a:normAutofit/>
          </a:bodyPr>
          <a:lstStyle/>
          <a:p>
            <a:r>
              <a:rPr lang="fi-FI" dirty="0">
                <a:hlinkClick r:id="rId2">
                  <a:extLst>
                    <a:ext uri="{A12FA001-AC4F-418D-AE19-62706E023703}">
                      <ahyp:hlinkClr xmlns:ahyp="http://schemas.microsoft.com/office/drawing/2018/hyperlinkcolor" val="tx"/>
                    </a:ext>
                  </a:extLst>
                </a:hlinkClick>
              </a:rPr>
              <a:t>Valtioneuvoston asetusperusopetuslaissa tarkoitetun opetuksen valtakunnallisista tavoitteista ja perusopetuksen tuntijaosta</a:t>
            </a:r>
            <a:endParaRPr lang="fi-FI" dirty="0">
              <a:hlinkClick r:id="rId3">
                <a:extLst>
                  <a:ext uri="{A12FA001-AC4F-418D-AE19-62706E023703}">
                    <ahyp:hlinkClr xmlns:ahyp="http://schemas.microsoft.com/office/drawing/2018/hyperlinkcolor" val="tx"/>
                  </a:ext>
                </a:extLst>
              </a:hlinkClick>
            </a:endParaRPr>
          </a:p>
          <a:p>
            <a:r>
              <a:rPr lang="fi-FI" dirty="0">
                <a:hlinkClick r:id="rId3">
                  <a:extLst>
                    <a:ext uri="{A12FA001-AC4F-418D-AE19-62706E023703}">
                      <ahyp:hlinkClr xmlns:ahyp="http://schemas.microsoft.com/office/drawing/2018/hyperlinkcolor" val="tx"/>
                    </a:ext>
                  </a:extLst>
                </a:hlinkClick>
              </a:rPr>
              <a:t>Opetusministeriön asetus vieraskielisten sekä… 1777/2009 - Säädökset alkuperäisinä - FINLEX ®</a:t>
            </a:r>
            <a:endParaRPr lang="fi-FI" dirty="0"/>
          </a:p>
          <a:p>
            <a:r>
              <a:rPr lang="fi-FI" dirty="0">
                <a:hlinkClick r:id="rId4">
                  <a:extLst>
                    <a:ext uri="{A12FA001-AC4F-418D-AE19-62706E023703}">
                      <ahyp:hlinkClr xmlns:ahyp="http://schemas.microsoft.com/office/drawing/2018/hyperlinkcolor" val="tx"/>
                    </a:ext>
                  </a:extLst>
                </a:hlinkClick>
              </a:rPr>
              <a:t>oph_suomi_toisena_kielena_esite_210x210_verkko.pdf</a:t>
            </a:r>
            <a:endParaRPr lang="fi-FI" dirty="0"/>
          </a:p>
          <a:p>
            <a:endParaRPr lang="fi-FI" dirty="0"/>
          </a:p>
          <a:p>
            <a:endParaRPr lang="fi-FI" dirty="0"/>
          </a:p>
        </p:txBody>
      </p:sp>
    </p:spTree>
    <p:extLst>
      <p:ext uri="{BB962C8B-B14F-4D97-AF65-F5344CB8AC3E}">
        <p14:creationId xmlns:p14="http://schemas.microsoft.com/office/powerpoint/2010/main" val="3375013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0F23BB14-3B2C-BD41-979E-EF5AE37909BE}"/>
              </a:ext>
            </a:extLst>
          </p:cNvPr>
          <p:cNvSpPr>
            <a:spLocks noGrp="1"/>
          </p:cNvSpPr>
          <p:nvPr>
            <p:ph type="title"/>
          </p:nvPr>
        </p:nvSpPr>
        <p:spPr>
          <a:xfrm>
            <a:off x="6908500" y="725382"/>
            <a:ext cx="4721313" cy="433494"/>
          </a:xfrm>
        </p:spPr>
        <p:txBody>
          <a:bodyPr>
            <a:noAutofit/>
          </a:bodyPr>
          <a:lstStyle/>
          <a:p>
            <a:endParaRPr lang="fi-FI" sz="2800">
              <a:solidFill>
                <a:schemeClr val="tx1"/>
              </a:solidFill>
              <a:cs typeface="Calibri"/>
            </a:endParaRPr>
          </a:p>
        </p:txBody>
      </p:sp>
      <p:sp>
        <p:nvSpPr>
          <p:cNvPr id="8" name="Tekstin paikkamerkki 7">
            <a:extLst>
              <a:ext uri="{FF2B5EF4-FFF2-40B4-BE49-F238E27FC236}">
                <a16:creationId xmlns:a16="http://schemas.microsoft.com/office/drawing/2014/main" id="{F8695B17-6C57-2049-B7BC-BC99BE5D8CB2}"/>
              </a:ext>
            </a:extLst>
          </p:cNvPr>
          <p:cNvSpPr>
            <a:spLocks noGrp="1"/>
          </p:cNvSpPr>
          <p:nvPr>
            <p:ph type="body" sz="quarter" idx="12"/>
          </p:nvPr>
        </p:nvSpPr>
        <p:spPr>
          <a:xfrm>
            <a:off x="6908800" y="1364192"/>
            <a:ext cx="4932363" cy="4761971"/>
          </a:xfrm>
        </p:spPr>
        <p:txBody>
          <a:bodyPr vert="horz" lIns="91440" tIns="45720" rIns="91440" bIns="45720" rtlCol="0" anchor="t">
            <a:normAutofit/>
          </a:bodyPr>
          <a:lstStyle/>
          <a:p>
            <a:endParaRPr lang="fi-FI" sz="2000">
              <a:solidFill>
                <a:schemeClr val="tx1"/>
              </a:solidFill>
              <a:cs typeface="Calibri"/>
            </a:endParaRPr>
          </a:p>
        </p:txBody>
      </p:sp>
      <p:sp>
        <p:nvSpPr>
          <p:cNvPr id="5" name="Päivämäärän paikkamerkki 4">
            <a:extLst>
              <a:ext uri="{FF2B5EF4-FFF2-40B4-BE49-F238E27FC236}">
                <a16:creationId xmlns:a16="http://schemas.microsoft.com/office/drawing/2014/main" id="{3093AF36-73CF-42BC-8A84-21843DFC3C2D}"/>
              </a:ext>
            </a:extLst>
          </p:cNvPr>
          <p:cNvSpPr>
            <a:spLocks noGrp="1"/>
          </p:cNvSpPr>
          <p:nvPr>
            <p:ph type="dt" sz="half" idx="10"/>
          </p:nvPr>
        </p:nvSpPr>
        <p:spPr/>
        <p:txBody>
          <a:bodyPr/>
          <a:lstStyle/>
          <a:p>
            <a:fld id="{C3D7A13F-D567-42F3-9A2E-CC4847359E9D}" type="datetime1">
              <a:rPr lang="fi-FI" smtClean="0"/>
              <a:pPr/>
              <a:t>10.1.2024</a:t>
            </a:fld>
            <a:endParaRPr lang="fi-FI"/>
          </a:p>
        </p:txBody>
      </p:sp>
      <p:sp>
        <p:nvSpPr>
          <p:cNvPr id="6" name="Dian numeron paikkamerkki 5">
            <a:extLst>
              <a:ext uri="{FF2B5EF4-FFF2-40B4-BE49-F238E27FC236}">
                <a16:creationId xmlns:a16="http://schemas.microsoft.com/office/drawing/2014/main" id="{E77F6587-637D-4DA8-B41D-8EAC96CF71EA}"/>
              </a:ext>
            </a:extLst>
          </p:cNvPr>
          <p:cNvSpPr>
            <a:spLocks noGrp="1"/>
          </p:cNvSpPr>
          <p:nvPr>
            <p:ph type="sldNum" sz="quarter" idx="11"/>
          </p:nvPr>
        </p:nvSpPr>
        <p:spPr/>
        <p:txBody>
          <a:bodyPr/>
          <a:lstStyle/>
          <a:p>
            <a:fld id="{F3EE06F1-2D77-A44E-97FA-F679B9CB76D5}" type="slidenum">
              <a:rPr lang="fi-FI" smtClean="0"/>
              <a:pPr/>
              <a:t>25</a:t>
            </a:fld>
            <a:endParaRPr lang="fi-FI"/>
          </a:p>
        </p:txBody>
      </p:sp>
      <p:sp>
        <p:nvSpPr>
          <p:cNvPr id="7" name="Alatunnisteen paikkamerkki 6">
            <a:extLst>
              <a:ext uri="{FF2B5EF4-FFF2-40B4-BE49-F238E27FC236}">
                <a16:creationId xmlns:a16="http://schemas.microsoft.com/office/drawing/2014/main" id="{BE0D9593-9E8E-4EAE-8E65-63B0B3C3F819}"/>
              </a:ext>
            </a:extLst>
          </p:cNvPr>
          <p:cNvSpPr>
            <a:spLocks noGrp="1"/>
          </p:cNvSpPr>
          <p:nvPr>
            <p:ph type="ftr" sz="quarter" idx="14"/>
          </p:nvPr>
        </p:nvSpPr>
        <p:spPr/>
        <p:txBody>
          <a:bodyPr/>
          <a:lstStyle/>
          <a:p>
            <a:endParaRPr lang="fi-FI"/>
          </a:p>
        </p:txBody>
      </p:sp>
      <p:pic>
        <p:nvPicPr>
          <p:cNvPr id="14" name="Kuvan paikkamerkki 13" descr="Kuva, joka sisältää kohteen sisä, keittiö, puinen, puu&#10;&#10;Kuvaus luotu automaattisesti">
            <a:extLst>
              <a:ext uri="{FF2B5EF4-FFF2-40B4-BE49-F238E27FC236}">
                <a16:creationId xmlns:a16="http://schemas.microsoft.com/office/drawing/2014/main" id="{6317B705-E584-7240-AB37-5048D12D732E}"/>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389769" y="425812"/>
            <a:ext cx="5503030" cy="5704056"/>
          </a:xfrm>
        </p:spPr>
      </p:pic>
      <p:sp>
        <p:nvSpPr>
          <p:cNvPr id="15" name="Suorakulmio 14">
            <a:extLst>
              <a:ext uri="{FF2B5EF4-FFF2-40B4-BE49-F238E27FC236}">
                <a16:creationId xmlns:a16="http://schemas.microsoft.com/office/drawing/2014/main" id="{5F5528CF-34BF-5541-BC0D-5B3DAA088077}"/>
              </a:ext>
            </a:extLst>
          </p:cNvPr>
          <p:cNvSpPr/>
          <p:nvPr/>
        </p:nvSpPr>
        <p:spPr>
          <a:xfrm>
            <a:off x="350837" y="5821363"/>
            <a:ext cx="1475725" cy="276999"/>
          </a:xfrm>
          <a:prstGeom prst="rect">
            <a:avLst/>
          </a:prstGeom>
          <a:effectLst>
            <a:outerShdw blurRad="101796" dist="38100" algn="tr" rotWithShape="0">
              <a:prstClr val="black">
                <a:alpha val="63498"/>
              </a:prstClr>
            </a:outerShdw>
            <a:reflection endPos="0" dir="5400000" sy="-100000" algn="bl" rotWithShape="0"/>
          </a:effectLst>
        </p:spPr>
        <p:txBody>
          <a:bodyPr wrap="none">
            <a:spAutoFit/>
          </a:bodyPr>
          <a:lstStyle/>
          <a:p>
            <a:r>
              <a:rPr lang="fi-FI" sz="1200"/>
              <a:t>Kuva: Saara Kosonen</a:t>
            </a:r>
          </a:p>
        </p:txBody>
      </p:sp>
    </p:spTree>
    <p:extLst>
      <p:ext uri="{BB962C8B-B14F-4D97-AF65-F5344CB8AC3E}">
        <p14:creationId xmlns:p14="http://schemas.microsoft.com/office/powerpoint/2010/main" val="2397534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E06210-5D65-4BA0-AEE7-6FBA6AF8489D}"/>
              </a:ext>
            </a:extLst>
          </p:cNvPr>
          <p:cNvSpPr>
            <a:spLocks noGrp="1"/>
          </p:cNvSpPr>
          <p:nvPr>
            <p:ph type="ctrTitle"/>
          </p:nvPr>
        </p:nvSpPr>
        <p:spPr>
          <a:xfrm>
            <a:off x="1769809" y="2909242"/>
            <a:ext cx="8652381" cy="1807400"/>
          </a:xfrm>
        </p:spPr>
        <p:txBody>
          <a:bodyPr/>
          <a:lstStyle/>
          <a:p>
            <a:r>
              <a:rPr lang="fi-FI" dirty="0"/>
              <a:t>Yleistä ja käsitteiden avaamista</a:t>
            </a:r>
          </a:p>
        </p:txBody>
      </p:sp>
    </p:spTree>
    <p:extLst>
      <p:ext uri="{BB962C8B-B14F-4D97-AF65-F5344CB8AC3E}">
        <p14:creationId xmlns:p14="http://schemas.microsoft.com/office/powerpoint/2010/main" val="3030650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AEABC5-4B1F-46E2-A75C-013D0B1A5CC5}"/>
              </a:ext>
            </a:extLst>
          </p:cNvPr>
          <p:cNvSpPr>
            <a:spLocks noGrp="1"/>
          </p:cNvSpPr>
          <p:nvPr>
            <p:ph type="title"/>
          </p:nvPr>
        </p:nvSpPr>
        <p:spPr>
          <a:xfrm>
            <a:off x="6428984" y="0"/>
            <a:ext cx="5517180" cy="1737360"/>
          </a:xfrm>
        </p:spPr>
        <p:txBody>
          <a:bodyPr/>
          <a:lstStyle/>
          <a:p>
            <a:r>
              <a:rPr lang="fi-FI" dirty="0"/>
              <a:t>Perusperiaatteita</a:t>
            </a:r>
          </a:p>
        </p:txBody>
      </p:sp>
      <p:sp>
        <p:nvSpPr>
          <p:cNvPr id="3" name="Tekstin paikkamerkki 2">
            <a:extLst>
              <a:ext uri="{FF2B5EF4-FFF2-40B4-BE49-F238E27FC236}">
                <a16:creationId xmlns:a16="http://schemas.microsoft.com/office/drawing/2014/main" id="{589F91D6-82B3-4DAA-AE9B-2732FE99B02D}"/>
              </a:ext>
            </a:extLst>
          </p:cNvPr>
          <p:cNvSpPr>
            <a:spLocks noGrp="1"/>
          </p:cNvSpPr>
          <p:nvPr>
            <p:ph type="body" sz="quarter" idx="12"/>
          </p:nvPr>
        </p:nvSpPr>
        <p:spPr>
          <a:xfrm>
            <a:off x="6324602" y="1382907"/>
            <a:ext cx="5516563" cy="4973443"/>
          </a:xfrm>
        </p:spPr>
        <p:txBody>
          <a:bodyPr>
            <a:normAutofit fontScale="85000" lnSpcReduction="20000"/>
          </a:bodyPr>
          <a:lstStyle/>
          <a:p>
            <a:r>
              <a:rPr lang="fi-FI" dirty="0"/>
              <a:t>Perusopetuksen maahanmuuttajaoppilaalle suomi on sekä oppimisen kohde että sen väline koko kouluajan. </a:t>
            </a:r>
          </a:p>
          <a:p>
            <a:r>
              <a:rPr lang="fi-FI" dirty="0"/>
              <a:t>Koska oppilas opiskelee kaikkia perusopetuksen oppiaineita suomeksi, on suomen kielen opiskeluun panostettava. </a:t>
            </a:r>
          </a:p>
          <a:p>
            <a:r>
              <a:rPr lang="fi-FI" dirty="0"/>
              <a:t>Jokaisen opettajan tehtävä on tukea maahanmuuttajataustaisen oppilaan suomen kielen kehittymistä. </a:t>
            </a:r>
          </a:p>
          <a:p>
            <a:r>
              <a:rPr lang="fi-FI" dirty="0"/>
              <a:t>Jotta suomen kielen opetus nivoutuisi osaksi aineen opetusta, aineenopettajan vastuulla on oman oppiaineen sanaston ja lukustrategioiden opettaminen. </a:t>
            </a:r>
          </a:p>
        </p:txBody>
      </p:sp>
      <p:sp>
        <p:nvSpPr>
          <p:cNvPr id="4" name="Päivämäärän paikkamerkki 3">
            <a:extLst>
              <a:ext uri="{FF2B5EF4-FFF2-40B4-BE49-F238E27FC236}">
                <a16:creationId xmlns:a16="http://schemas.microsoft.com/office/drawing/2014/main" id="{228F8C3E-BB69-4AEB-A4EC-266EF13B1FF3}"/>
              </a:ext>
            </a:extLst>
          </p:cNvPr>
          <p:cNvSpPr>
            <a:spLocks noGrp="1"/>
          </p:cNvSpPr>
          <p:nvPr>
            <p:ph type="dt" sz="half" idx="10"/>
          </p:nvPr>
        </p:nvSpPr>
        <p:spPr/>
        <p:txBody>
          <a:bodyPr/>
          <a:lstStyle/>
          <a:p>
            <a:fld id="{C3D7A13F-D567-42F3-9A2E-CC4847359E9D}" type="datetime1">
              <a:rPr lang="fi-FI" smtClean="0"/>
              <a:t>10.1.2024</a:t>
            </a:fld>
            <a:endParaRPr lang="fi-FI"/>
          </a:p>
        </p:txBody>
      </p:sp>
      <p:sp>
        <p:nvSpPr>
          <p:cNvPr id="5" name="Dian numeron paikkamerkki 4">
            <a:extLst>
              <a:ext uri="{FF2B5EF4-FFF2-40B4-BE49-F238E27FC236}">
                <a16:creationId xmlns:a16="http://schemas.microsoft.com/office/drawing/2014/main" id="{25E13383-E494-45F5-B024-63016B1A8788}"/>
              </a:ext>
            </a:extLst>
          </p:cNvPr>
          <p:cNvSpPr>
            <a:spLocks noGrp="1"/>
          </p:cNvSpPr>
          <p:nvPr>
            <p:ph type="sldNum" sz="quarter" idx="11"/>
          </p:nvPr>
        </p:nvSpPr>
        <p:spPr/>
        <p:txBody>
          <a:bodyPr/>
          <a:lstStyle/>
          <a:p>
            <a:fld id="{F3EE06F1-2D77-A44E-97FA-F679B9CB76D5}" type="slidenum">
              <a:rPr lang="fi-FI" smtClean="0"/>
              <a:t>4</a:t>
            </a:fld>
            <a:endParaRPr lang="fi-FI"/>
          </a:p>
        </p:txBody>
      </p:sp>
      <p:pic>
        <p:nvPicPr>
          <p:cNvPr id="6" name="Kuvan paikkamerkki 5">
            <a:extLst>
              <a:ext uri="{FF2B5EF4-FFF2-40B4-BE49-F238E27FC236}">
                <a16:creationId xmlns:a16="http://schemas.microsoft.com/office/drawing/2014/main" id="{E45D0E64-31EA-4C5B-A645-7C5D4D579689}"/>
              </a:ext>
            </a:extLst>
          </p:cNvPr>
          <p:cNvPicPr>
            <a:picLocks noGrp="1" noChangeAspect="1"/>
          </p:cNvPicPr>
          <p:nvPr>
            <p:ph type="pic" sz="quarter" idx="13"/>
          </p:nvPr>
        </p:nvPicPr>
        <p:blipFill>
          <a:blip r:embed="rId3"/>
          <a:srcRect l="30" r="30"/>
          <a:stretch>
            <a:fillRect/>
          </a:stretch>
        </p:blipFill>
        <p:spPr>
          <a:prstGeom prst="rect">
            <a:avLst/>
          </a:prstGeom>
        </p:spPr>
      </p:pic>
    </p:spTree>
    <p:extLst>
      <p:ext uri="{BB962C8B-B14F-4D97-AF65-F5344CB8AC3E}">
        <p14:creationId xmlns:p14="http://schemas.microsoft.com/office/powerpoint/2010/main" val="45962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55C657-40C2-4846-9F23-82B9BFAA5BB3}"/>
              </a:ext>
            </a:extLst>
          </p:cNvPr>
          <p:cNvSpPr>
            <a:spLocks noGrp="1"/>
          </p:cNvSpPr>
          <p:nvPr>
            <p:ph type="title"/>
          </p:nvPr>
        </p:nvSpPr>
        <p:spPr>
          <a:xfrm>
            <a:off x="830482" y="500746"/>
            <a:ext cx="10515600" cy="966547"/>
          </a:xfrm>
        </p:spPr>
        <p:txBody>
          <a:bodyPr>
            <a:normAutofit fontScale="90000"/>
          </a:bodyPr>
          <a:lstStyle/>
          <a:p>
            <a:r>
              <a:rPr lang="fi-FI" dirty="0"/>
              <a:t>Perusopetukseen valmistava opetus</a:t>
            </a:r>
          </a:p>
        </p:txBody>
      </p:sp>
      <p:sp>
        <p:nvSpPr>
          <p:cNvPr id="3" name="Tekstin paikkamerkki 2">
            <a:extLst>
              <a:ext uri="{FF2B5EF4-FFF2-40B4-BE49-F238E27FC236}">
                <a16:creationId xmlns:a16="http://schemas.microsoft.com/office/drawing/2014/main" id="{6EABA638-EDB5-42C8-B4BF-CADA3297A332}"/>
              </a:ext>
            </a:extLst>
          </p:cNvPr>
          <p:cNvSpPr>
            <a:spLocks noGrp="1"/>
          </p:cNvSpPr>
          <p:nvPr>
            <p:ph type="body" idx="1"/>
          </p:nvPr>
        </p:nvSpPr>
        <p:spPr>
          <a:xfrm>
            <a:off x="845918" y="1467294"/>
            <a:ext cx="10501532" cy="5092994"/>
          </a:xfrm>
        </p:spPr>
        <p:txBody>
          <a:bodyPr>
            <a:normAutofit/>
          </a:bodyPr>
          <a:lstStyle/>
          <a:p>
            <a:r>
              <a:rPr lang="fi-FI" dirty="0"/>
              <a:t>Kouluikäisinä Tampereelle saapuneille oppilaille annetaan yleensä ensin perusopetukseen valmistavaa opetusta.</a:t>
            </a:r>
          </a:p>
          <a:p>
            <a:r>
              <a:rPr lang="fi-FI" dirty="0"/>
              <a:t>Maahanmuuttajille järjestettävän perusopetukseen valmistavan opetuksen tavoitteena on</a:t>
            </a:r>
          </a:p>
          <a:p>
            <a:pPr lvl="1"/>
            <a:r>
              <a:rPr lang="fi-FI" dirty="0"/>
              <a:t>antaa oppilaalle tarvittavat valmiudet suomen kielessä ja tarpeelliset muut valmiudet perusopetukseen siirtymistä varten.</a:t>
            </a:r>
          </a:p>
          <a:p>
            <a:pPr lvl="1"/>
            <a:r>
              <a:rPr lang="fi-FI" dirty="0"/>
              <a:t>edistää oppilaiden tasapainoista kehitystä ja kotoutumista suomalaiseen yhteiskuntaan.</a:t>
            </a:r>
          </a:p>
          <a:p>
            <a:r>
              <a:rPr lang="fi-FI" dirty="0"/>
              <a:t>Opetuksen tavoitteet on määritellään tarkemmin valmistavan opetuksen oppilaan omassa opinto-ohjelmassa.</a:t>
            </a:r>
          </a:p>
          <a:p>
            <a:r>
              <a:rPr lang="fi-FI" dirty="0"/>
              <a:t>Opetuksen tavoitteena on kehittyvä alkeiskielitaito. </a:t>
            </a:r>
          </a:p>
          <a:p>
            <a:r>
              <a:rPr lang="fi-FI" dirty="0"/>
              <a:t>Perusopetukseen valmistavan opetuksen laajuus vastaa yhden vuoden oppimäärää.</a:t>
            </a:r>
          </a:p>
        </p:txBody>
      </p:sp>
      <p:sp>
        <p:nvSpPr>
          <p:cNvPr id="4" name="Päivämäärän paikkamerkki 3">
            <a:extLst>
              <a:ext uri="{FF2B5EF4-FFF2-40B4-BE49-F238E27FC236}">
                <a16:creationId xmlns:a16="http://schemas.microsoft.com/office/drawing/2014/main" id="{123BE189-7E2C-4135-8DDC-12DBDD37A1CF}"/>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59DD33C7-E245-4430-9918-B84FF7BC0304}"/>
              </a:ext>
            </a:extLst>
          </p:cNvPr>
          <p:cNvSpPr>
            <a:spLocks noGrp="1"/>
          </p:cNvSpPr>
          <p:nvPr>
            <p:ph type="sldNum" sz="quarter" idx="12"/>
          </p:nvPr>
        </p:nvSpPr>
        <p:spPr/>
        <p:txBody>
          <a:bodyPr/>
          <a:lstStyle/>
          <a:p>
            <a:fld id="{F3EE06F1-2D77-A44E-97FA-F679B9CB76D5}" type="slidenum">
              <a:rPr lang="fi-FI" smtClean="0"/>
              <a:pPr/>
              <a:t>5</a:t>
            </a:fld>
            <a:endParaRPr lang="fi-FI"/>
          </a:p>
        </p:txBody>
      </p:sp>
    </p:spTree>
    <p:extLst>
      <p:ext uri="{BB962C8B-B14F-4D97-AF65-F5344CB8AC3E}">
        <p14:creationId xmlns:p14="http://schemas.microsoft.com/office/powerpoint/2010/main" val="2201667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409874-73BF-444B-BA9F-B4E3E925BF02}"/>
              </a:ext>
            </a:extLst>
          </p:cNvPr>
          <p:cNvSpPr>
            <a:spLocks noGrp="1"/>
          </p:cNvSpPr>
          <p:nvPr>
            <p:ph type="title"/>
          </p:nvPr>
        </p:nvSpPr>
        <p:spPr>
          <a:xfrm>
            <a:off x="838200" y="477795"/>
            <a:ext cx="10515600" cy="1060926"/>
          </a:xfrm>
        </p:spPr>
        <p:txBody>
          <a:bodyPr>
            <a:normAutofit/>
          </a:bodyPr>
          <a:lstStyle/>
          <a:p>
            <a:r>
              <a:rPr lang="fi-FI" altLang="fi-FI" sz="4800" dirty="0"/>
              <a:t>Suomi toisena kielenä ja kirjallisuus (S2)</a:t>
            </a:r>
            <a:endParaRPr lang="fi-FI" sz="4800" dirty="0"/>
          </a:p>
        </p:txBody>
      </p:sp>
      <p:sp>
        <p:nvSpPr>
          <p:cNvPr id="3" name="Tekstin paikkamerkki 2">
            <a:extLst>
              <a:ext uri="{FF2B5EF4-FFF2-40B4-BE49-F238E27FC236}">
                <a16:creationId xmlns:a16="http://schemas.microsoft.com/office/drawing/2014/main" id="{221D32CB-AA91-4F4A-A373-8785B353DE50}"/>
              </a:ext>
            </a:extLst>
          </p:cNvPr>
          <p:cNvSpPr>
            <a:spLocks noGrp="1"/>
          </p:cNvSpPr>
          <p:nvPr>
            <p:ph type="body" idx="1"/>
          </p:nvPr>
        </p:nvSpPr>
        <p:spPr>
          <a:xfrm>
            <a:off x="701152" y="1373383"/>
            <a:ext cx="10501532" cy="4982967"/>
          </a:xfrm>
        </p:spPr>
        <p:txBody>
          <a:bodyPr>
            <a:normAutofit fontScale="77500" lnSpcReduction="20000"/>
          </a:bodyPr>
          <a:lstStyle/>
          <a:p>
            <a:r>
              <a:rPr lang="fi-FI" dirty="0"/>
              <a:t>Oppilas voi opiskella suomi toisena kielenä ja kirjallisuus –oppimäärää (S2), jos hänen äidinkielensä ei ole suomi, ruotsi tai saame tai hänellä on muutoin monikielinen tausta. Suomi toisena kielenä ja kirjallisuus kuuluu äidinkieli ja kirjallisuus –oppiaineeseen. </a:t>
            </a:r>
          </a:p>
          <a:p>
            <a:r>
              <a:rPr lang="fi-FI" b="1" dirty="0"/>
              <a:t>Oppimäärän tarpeen selvittämisessä huomioidaan myös seuraavat näkökulmat:</a:t>
            </a:r>
          </a:p>
          <a:p>
            <a:pPr lvl="1"/>
            <a:r>
              <a:rPr lang="fi-FI" dirty="0"/>
              <a:t>oppilaan suomen kielen peruskielitaidossa on puutteita jollakin tai joillakin kielitaidon osa-alueilla, jolloin oppilaan osaaminen ei anna vielä edellytyksiä yhdenvertaiseen kouluyhteisön jäsenenä toimimiseen päivittäisessä vuorovaikutuksessa ja koulutyöskentelyssä </a:t>
            </a:r>
          </a:p>
          <a:p>
            <a:pPr lvl="1"/>
            <a:r>
              <a:rPr lang="fi-FI" dirty="0"/>
              <a:t>oppilaan suomen kielen taito ei anna vielä edellytyksiä suomen kieli ja kirjallisuus oppimäärän opiskeluun.</a:t>
            </a:r>
          </a:p>
          <a:p>
            <a:r>
              <a:rPr lang="fi-FI" dirty="0"/>
              <a:t>Kunkin oppilaan tarpeen suomi toisena kielenä -oppimäärään määrittävät oppilasta opettavat opettajat yhdessä.</a:t>
            </a:r>
          </a:p>
          <a:p>
            <a:r>
              <a:rPr lang="fi-FI" dirty="0"/>
              <a:t>Oppilaan huoltaja päättää kuitenkin lopulta oppimääriä koskevista valinnoista. </a:t>
            </a:r>
          </a:p>
          <a:p>
            <a:r>
              <a:rPr lang="fi-FI" dirty="0"/>
              <a:t>Koska opetus tulee järjestää oppilaiden ikäkauden ja edellytysten mukaisesti, oppimäärän valinnassa on keskeistä, että oppilas saa hänelle parhaiten soveltuvan oppimäärän mukaista opetusta. Oppimäärä voidaan vaihtaa suomen kielen ja kirjallisuuden oppimäärään, kun oppilas on saavuttanut edellytykset sen oppimäärän mukaiseen opiskeluun.</a:t>
            </a:r>
          </a:p>
          <a:p>
            <a:r>
              <a:rPr lang="fi-FI" dirty="0"/>
              <a:t>S2-opetus on suomen kielen opetusta vieraan kielen oppijan näkökulmasta. Oppilas voi opiskella vain yhtä oppimäärää (AI tai S2), ja arviointi tehdään sen oppimäärän mukaan, jota oppilas opiskelee.</a:t>
            </a:r>
          </a:p>
          <a:p>
            <a:endParaRPr lang="fi-FI" dirty="0"/>
          </a:p>
          <a:p>
            <a:endParaRPr lang="fi-FI" dirty="0"/>
          </a:p>
        </p:txBody>
      </p:sp>
      <p:sp>
        <p:nvSpPr>
          <p:cNvPr id="4" name="Päivämäärän paikkamerkki 3">
            <a:extLst>
              <a:ext uri="{FF2B5EF4-FFF2-40B4-BE49-F238E27FC236}">
                <a16:creationId xmlns:a16="http://schemas.microsoft.com/office/drawing/2014/main" id="{B96101E8-5B07-480C-8113-DAC06CCE4E66}"/>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DD25BF25-1342-4E42-980B-8B6AFA786F80}"/>
              </a:ext>
            </a:extLst>
          </p:cNvPr>
          <p:cNvSpPr>
            <a:spLocks noGrp="1"/>
          </p:cNvSpPr>
          <p:nvPr>
            <p:ph type="sldNum" sz="quarter" idx="12"/>
          </p:nvPr>
        </p:nvSpPr>
        <p:spPr/>
        <p:txBody>
          <a:bodyPr/>
          <a:lstStyle/>
          <a:p>
            <a:fld id="{F3EE06F1-2D77-A44E-97FA-F679B9CB76D5}" type="slidenum">
              <a:rPr lang="fi-FI" smtClean="0"/>
              <a:pPr/>
              <a:t>6</a:t>
            </a:fld>
            <a:endParaRPr lang="fi-FI"/>
          </a:p>
        </p:txBody>
      </p:sp>
    </p:spTree>
    <p:extLst>
      <p:ext uri="{BB962C8B-B14F-4D97-AF65-F5344CB8AC3E}">
        <p14:creationId xmlns:p14="http://schemas.microsoft.com/office/powerpoint/2010/main" val="3901934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4EDCFE-7A08-4A18-9CC9-4E6B58DF8F83}"/>
              </a:ext>
            </a:extLst>
          </p:cNvPr>
          <p:cNvSpPr>
            <a:spLocks noGrp="1"/>
          </p:cNvSpPr>
          <p:nvPr>
            <p:ph type="title"/>
          </p:nvPr>
        </p:nvSpPr>
        <p:spPr>
          <a:xfrm>
            <a:off x="830482" y="442559"/>
            <a:ext cx="10515600" cy="1060926"/>
          </a:xfrm>
        </p:spPr>
        <p:txBody>
          <a:bodyPr>
            <a:normAutofit/>
          </a:bodyPr>
          <a:lstStyle/>
          <a:p>
            <a:r>
              <a:rPr lang="fi-FI" sz="4400" dirty="0"/>
              <a:t>Kielellisesti tuettu opetus eli KIETU-opetus</a:t>
            </a:r>
          </a:p>
        </p:txBody>
      </p:sp>
      <p:sp>
        <p:nvSpPr>
          <p:cNvPr id="3" name="Tekstin paikkamerkki 2">
            <a:extLst>
              <a:ext uri="{FF2B5EF4-FFF2-40B4-BE49-F238E27FC236}">
                <a16:creationId xmlns:a16="http://schemas.microsoft.com/office/drawing/2014/main" id="{531AD0AD-39C0-4C9F-AD6D-3CFC680CE6D6}"/>
              </a:ext>
            </a:extLst>
          </p:cNvPr>
          <p:cNvSpPr>
            <a:spLocks noGrp="1"/>
          </p:cNvSpPr>
          <p:nvPr>
            <p:ph type="body" idx="1"/>
          </p:nvPr>
        </p:nvSpPr>
        <p:spPr>
          <a:xfrm>
            <a:off x="845918" y="1338147"/>
            <a:ext cx="10501532" cy="5018203"/>
          </a:xfrm>
        </p:spPr>
        <p:txBody>
          <a:bodyPr>
            <a:normAutofit/>
          </a:bodyPr>
          <a:lstStyle/>
          <a:p>
            <a:r>
              <a:rPr lang="fi-FI" sz="2600" dirty="0"/>
              <a:t>Kielellisesti tuettu opetus eli KIETU-opetus on Tampereella toteutettavaa osa-aikaista erityisopetusta maahanmuuttotaustaisille oppilaille, jotka tarvitsevat kielellistä tukea erityisesti reaaliaineissa ja matemaattisissa oppiaineissa. </a:t>
            </a:r>
          </a:p>
          <a:p>
            <a:r>
              <a:rPr lang="fi-FI" sz="2600" dirty="0"/>
              <a:t>Opetuksen tavoitteina ovat oppilaan tukeminen oppiainesisältöjen oppimisessa ja riittävä kielitaito opinnoissa etenemiseen. Muita tavoitteita ovat oppilaan opiskelutaitojen kehittyminen, omien vahvuuksien löytäminen ja positiivisen oppijakäsityksen luominen.</a:t>
            </a:r>
          </a:p>
          <a:p>
            <a:r>
              <a:rPr lang="fi-FI" sz="2600" dirty="0" err="1"/>
              <a:t>Kietu</a:t>
            </a:r>
            <a:r>
              <a:rPr lang="fi-FI" sz="2600" dirty="0"/>
              <a:t>-opetuksella pyritäänkin varmistamaan kielellisen tuen jatkuminen valmistavan opetuksen ja yleisopetuksen nivelvaiheessa.</a:t>
            </a:r>
          </a:p>
          <a:p>
            <a:pPr marL="0" indent="0">
              <a:buNone/>
            </a:pPr>
            <a:endParaRPr lang="fi-FI" dirty="0"/>
          </a:p>
        </p:txBody>
      </p:sp>
      <p:sp>
        <p:nvSpPr>
          <p:cNvPr id="4" name="Päivämäärän paikkamerkki 3">
            <a:extLst>
              <a:ext uri="{FF2B5EF4-FFF2-40B4-BE49-F238E27FC236}">
                <a16:creationId xmlns:a16="http://schemas.microsoft.com/office/drawing/2014/main" id="{A65E2040-DD6A-43AE-BD6B-051257B1F3CF}"/>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347557E8-1B2D-44B2-BB44-FD784A50CE0C}"/>
              </a:ext>
            </a:extLst>
          </p:cNvPr>
          <p:cNvSpPr>
            <a:spLocks noGrp="1"/>
          </p:cNvSpPr>
          <p:nvPr>
            <p:ph type="sldNum" sz="quarter" idx="12"/>
          </p:nvPr>
        </p:nvSpPr>
        <p:spPr/>
        <p:txBody>
          <a:bodyPr/>
          <a:lstStyle/>
          <a:p>
            <a:fld id="{F3EE06F1-2D77-A44E-97FA-F679B9CB76D5}" type="slidenum">
              <a:rPr lang="fi-FI" smtClean="0"/>
              <a:pPr/>
              <a:t>7</a:t>
            </a:fld>
            <a:endParaRPr lang="fi-FI"/>
          </a:p>
        </p:txBody>
      </p:sp>
    </p:spTree>
    <p:extLst>
      <p:ext uri="{BB962C8B-B14F-4D97-AF65-F5344CB8AC3E}">
        <p14:creationId xmlns:p14="http://schemas.microsoft.com/office/powerpoint/2010/main" val="4172504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CB2955-9EBC-4FE9-B0AF-AE679DE34880}"/>
              </a:ext>
            </a:extLst>
          </p:cNvPr>
          <p:cNvSpPr>
            <a:spLocks noGrp="1"/>
          </p:cNvSpPr>
          <p:nvPr>
            <p:ph type="title"/>
          </p:nvPr>
        </p:nvSpPr>
        <p:spPr/>
        <p:txBody>
          <a:bodyPr/>
          <a:lstStyle/>
          <a:p>
            <a:r>
              <a:rPr lang="fi-FI" dirty="0"/>
              <a:t>Oman äidinkielen opetus</a:t>
            </a:r>
          </a:p>
        </p:txBody>
      </p:sp>
      <p:sp>
        <p:nvSpPr>
          <p:cNvPr id="3" name="Tekstin paikkamerkki 2">
            <a:extLst>
              <a:ext uri="{FF2B5EF4-FFF2-40B4-BE49-F238E27FC236}">
                <a16:creationId xmlns:a16="http://schemas.microsoft.com/office/drawing/2014/main" id="{12934F41-A33F-4155-B0C1-3E5CDA29D593}"/>
              </a:ext>
            </a:extLst>
          </p:cNvPr>
          <p:cNvSpPr>
            <a:spLocks noGrp="1"/>
          </p:cNvSpPr>
          <p:nvPr>
            <p:ph type="body" idx="1"/>
          </p:nvPr>
        </p:nvSpPr>
        <p:spPr>
          <a:xfrm>
            <a:off x="845918" y="1654139"/>
            <a:ext cx="10501532" cy="4702211"/>
          </a:xfrm>
        </p:spPr>
        <p:txBody>
          <a:bodyPr>
            <a:normAutofit lnSpcReduction="10000"/>
          </a:bodyPr>
          <a:lstStyle/>
          <a:p>
            <a:r>
              <a:rPr lang="fi-FI" dirty="0"/>
              <a:t>Maahanmuuttajien oman äidinkielen opetus on perusopetusta täydentävää opetusta, eli sitä opetetaan erillisen valtionavustuksen turvin. </a:t>
            </a:r>
          </a:p>
          <a:p>
            <a:r>
              <a:rPr lang="fi-FI" dirty="0"/>
              <a:t>Oman äidinkielen opetuksella tuetaan oppilaan ajattelun sekä kielenkäyttötaitojen, itseilmaisun ja viestinnän kehittymistä, sosiaalisten suhteiden ja maailmankuvan muodostumista ja persoonallisuuden ehyttä kasvua. </a:t>
            </a:r>
          </a:p>
          <a:p>
            <a:r>
              <a:rPr lang="fi-FI" dirty="0"/>
              <a:t>Yhdessä suomen kielen opintojen kanssa oman äidinkielen opiskelu luo edellytyksen toimivan kaksikielisyyden kehittymiselle. </a:t>
            </a:r>
          </a:p>
          <a:p>
            <a:r>
              <a:rPr lang="fi-FI" dirty="0"/>
              <a:t>Oman äidinkielen opetusta järjestetään, jos ryhmäkoko on vähintään kuusi ja ryhmälle on saatavissa opettaja.</a:t>
            </a:r>
          </a:p>
          <a:p>
            <a:r>
              <a:rPr lang="fi-FI" dirty="0"/>
              <a:t>Tampereella oman äidinkielen opetus tarjotaan 31 kielessä perusopetusta täydentävänä opetuksena 1h/vko esiopetuksessa ja 2h/vko perusopetuksessa. </a:t>
            </a:r>
          </a:p>
          <a:p>
            <a:endParaRPr lang="fi-FI" dirty="0"/>
          </a:p>
        </p:txBody>
      </p:sp>
      <p:sp>
        <p:nvSpPr>
          <p:cNvPr id="4" name="Päivämäärän paikkamerkki 3">
            <a:extLst>
              <a:ext uri="{FF2B5EF4-FFF2-40B4-BE49-F238E27FC236}">
                <a16:creationId xmlns:a16="http://schemas.microsoft.com/office/drawing/2014/main" id="{B21B079A-8D6F-47FE-8922-D775B70FB162}"/>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AFECD205-3542-4D1B-8BFD-38D472F63C57}"/>
              </a:ext>
            </a:extLst>
          </p:cNvPr>
          <p:cNvSpPr>
            <a:spLocks noGrp="1"/>
          </p:cNvSpPr>
          <p:nvPr>
            <p:ph type="sldNum" sz="quarter" idx="12"/>
          </p:nvPr>
        </p:nvSpPr>
        <p:spPr/>
        <p:txBody>
          <a:bodyPr/>
          <a:lstStyle/>
          <a:p>
            <a:fld id="{F3EE06F1-2D77-A44E-97FA-F679B9CB76D5}" type="slidenum">
              <a:rPr lang="fi-FI" smtClean="0"/>
              <a:pPr/>
              <a:t>8</a:t>
            </a:fld>
            <a:endParaRPr lang="fi-FI"/>
          </a:p>
        </p:txBody>
      </p:sp>
    </p:spTree>
    <p:extLst>
      <p:ext uri="{BB962C8B-B14F-4D97-AF65-F5344CB8AC3E}">
        <p14:creationId xmlns:p14="http://schemas.microsoft.com/office/powerpoint/2010/main" val="2806265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0157E8-0706-426F-8990-1D6706F5B19F}"/>
              </a:ext>
            </a:extLst>
          </p:cNvPr>
          <p:cNvSpPr>
            <a:spLocks noGrp="1"/>
          </p:cNvSpPr>
          <p:nvPr>
            <p:ph type="title"/>
          </p:nvPr>
        </p:nvSpPr>
        <p:spPr/>
        <p:txBody>
          <a:bodyPr/>
          <a:lstStyle/>
          <a:p>
            <a:r>
              <a:rPr lang="fi-FI" dirty="0"/>
              <a:t>Omakielinen tuki</a:t>
            </a:r>
          </a:p>
        </p:txBody>
      </p:sp>
      <p:sp>
        <p:nvSpPr>
          <p:cNvPr id="3" name="Tekstin paikkamerkki 2">
            <a:extLst>
              <a:ext uri="{FF2B5EF4-FFF2-40B4-BE49-F238E27FC236}">
                <a16:creationId xmlns:a16="http://schemas.microsoft.com/office/drawing/2014/main" id="{78367355-A760-4C2B-9752-F82495933B38}"/>
              </a:ext>
            </a:extLst>
          </p:cNvPr>
          <p:cNvSpPr>
            <a:spLocks noGrp="1"/>
          </p:cNvSpPr>
          <p:nvPr>
            <p:ph type="body" idx="1"/>
          </p:nvPr>
        </p:nvSpPr>
        <p:spPr>
          <a:xfrm>
            <a:off x="858618" y="1670157"/>
            <a:ext cx="10501532" cy="4208145"/>
          </a:xfrm>
        </p:spPr>
        <p:txBody>
          <a:bodyPr>
            <a:normAutofit/>
          </a:bodyPr>
          <a:lstStyle/>
          <a:p>
            <a:r>
              <a:rPr lang="fi-FI" dirty="0"/>
              <a:t>Omakielinen opettaja toimii monikulttuurisissa kouluyhteisöissä, joissa tavoitteena on luoda  kaikille oppilaille turvallinen ja kannustava oppimisympäristö yhteistyössä.</a:t>
            </a:r>
          </a:p>
          <a:p>
            <a:r>
              <a:rPr lang="fi-FI" dirty="0"/>
              <a:t>Omakielisen opettajan työn tavoitteena on monikielisen oppilaan opettaminen, tukeminen ja kannustaminen oppimisprosessin eri vaiheissa pääasiassa tämän omalla äidinkielellä. </a:t>
            </a:r>
          </a:p>
          <a:p>
            <a:r>
              <a:rPr lang="fi-FI" dirty="0"/>
              <a:t>Omakielinen opettaja auttaa oppilasta sopeutumaan ja integroitumaan kouluyhteisöön.</a:t>
            </a:r>
          </a:p>
          <a:p>
            <a:r>
              <a:rPr lang="fi-FI" dirty="0"/>
              <a:t>Tehtävät ja tuen laajuus riippuvat oppilaiden tarpeista ja niistä sovitaan erikseen rehtorin kanssa</a:t>
            </a:r>
          </a:p>
        </p:txBody>
      </p:sp>
      <p:sp>
        <p:nvSpPr>
          <p:cNvPr id="4" name="Päivämäärän paikkamerkki 3">
            <a:extLst>
              <a:ext uri="{FF2B5EF4-FFF2-40B4-BE49-F238E27FC236}">
                <a16:creationId xmlns:a16="http://schemas.microsoft.com/office/drawing/2014/main" id="{53B896B5-67D7-4CA8-9736-538D1C267D6A}"/>
              </a:ext>
            </a:extLst>
          </p:cNvPr>
          <p:cNvSpPr>
            <a:spLocks noGrp="1"/>
          </p:cNvSpPr>
          <p:nvPr>
            <p:ph type="dt" sz="half" idx="10"/>
          </p:nvPr>
        </p:nvSpPr>
        <p:spPr/>
        <p:txBody>
          <a:bodyPr/>
          <a:lstStyle/>
          <a:p>
            <a:fld id="{FD9320EA-10A2-4D80-97F4-B5438742DBB6}" type="datetime1">
              <a:rPr lang="fi-FI" smtClean="0"/>
              <a:t>10.1.2024</a:t>
            </a:fld>
            <a:endParaRPr lang="fi-FI"/>
          </a:p>
        </p:txBody>
      </p:sp>
      <p:sp>
        <p:nvSpPr>
          <p:cNvPr id="5" name="Dian numeron paikkamerkki 4">
            <a:extLst>
              <a:ext uri="{FF2B5EF4-FFF2-40B4-BE49-F238E27FC236}">
                <a16:creationId xmlns:a16="http://schemas.microsoft.com/office/drawing/2014/main" id="{71FCF09D-CC0A-4AE2-894A-636A5DBA9E3A}"/>
              </a:ext>
            </a:extLst>
          </p:cNvPr>
          <p:cNvSpPr>
            <a:spLocks noGrp="1"/>
          </p:cNvSpPr>
          <p:nvPr>
            <p:ph type="sldNum" sz="quarter" idx="12"/>
          </p:nvPr>
        </p:nvSpPr>
        <p:spPr/>
        <p:txBody>
          <a:bodyPr/>
          <a:lstStyle/>
          <a:p>
            <a:fld id="{F3EE06F1-2D77-A44E-97FA-F679B9CB76D5}" type="slidenum">
              <a:rPr lang="fi-FI" smtClean="0"/>
              <a:pPr/>
              <a:t>9</a:t>
            </a:fld>
            <a:endParaRPr lang="fi-FI"/>
          </a:p>
        </p:txBody>
      </p:sp>
    </p:spTree>
    <p:extLst>
      <p:ext uri="{BB962C8B-B14F-4D97-AF65-F5344CB8AC3E}">
        <p14:creationId xmlns:p14="http://schemas.microsoft.com/office/powerpoint/2010/main" val="2188925261"/>
      </p:ext>
    </p:extLst>
  </p:cSld>
  <p:clrMapOvr>
    <a:masterClrMapping/>
  </p:clrMapOvr>
</p:sld>
</file>

<file path=ppt/theme/theme1.xml><?xml version="1.0" encoding="utf-8"?>
<a:theme xmlns:a="http://schemas.openxmlformats.org/drawingml/2006/main" name="Tampere_perusopetus_kansi">
  <a:themeElements>
    <a:clrScheme name="Mukautettu 1">
      <a:dk1>
        <a:srgbClr val="212121"/>
      </a:dk1>
      <a:lt1>
        <a:srgbClr val="FFFFFF"/>
      </a:lt1>
      <a:dk2>
        <a:srgbClr val="29549A"/>
      </a:dk2>
      <a:lt2>
        <a:srgbClr val="E5EEF8"/>
      </a:lt2>
      <a:accent1>
        <a:srgbClr val="39A7D7"/>
      </a:accent1>
      <a:accent2>
        <a:srgbClr val="EB5E58"/>
      </a:accent2>
      <a:accent3>
        <a:srgbClr val="CB4A6C"/>
      </a:accent3>
      <a:accent4>
        <a:srgbClr val="F4D240"/>
      </a:accent4>
      <a:accent5>
        <a:srgbClr val="91C9EA"/>
      </a:accent5>
      <a:accent6>
        <a:srgbClr val="ABC872"/>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_perusopetus_ppt_pohja" id="{5A943453-69B1-A74E-BD22-3CB8D97C56E5}" vid="{03B234FF-8997-7E4A-ADA7-3A276E17D068}"/>
    </a:ext>
  </a:extLst>
</a:theme>
</file>

<file path=ppt/theme/theme2.xml><?xml version="1.0" encoding="utf-8"?>
<a:theme xmlns:a="http://schemas.openxmlformats.org/drawingml/2006/main" name="Tampere_perusopetus_teräs">
  <a:themeElements>
    <a:clrScheme name="Custom 3">
      <a:dk1>
        <a:srgbClr val="212121"/>
      </a:dk1>
      <a:lt1>
        <a:srgbClr val="FFFFFF"/>
      </a:lt1>
      <a:dk2>
        <a:srgbClr val="0074A3"/>
      </a:dk2>
      <a:lt2>
        <a:srgbClr val="91C9EA"/>
      </a:lt2>
      <a:accent1>
        <a:srgbClr val="38A7D7"/>
      </a:accent1>
      <a:accent2>
        <a:srgbClr val="F8DE79"/>
      </a:accent2>
      <a:accent3>
        <a:srgbClr val="ABC871"/>
      </a:accent3>
      <a:accent4>
        <a:srgbClr val="F3D240"/>
      </a:accent4>
      <a:accent5>
        <a:srgbClr val="91C9EA"/>
      </a:accent5>
      <a:accent6>
        <a:srgbClr val="ABC871"/>
      </a:accent6>
      <a:hlink>
        <a:srgbClr val="91C9EA"/>
      </a:hlink>
      <a:folHlink>
        <a:srgbClr val="38A7D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_perusopetus_ppt_pohja" id="{5A943453-69B1-A74E-BD22-3CB8D97C56E5}" vid="{12A9718F-BD6D-3646-8DCC-DCEFA7286ECC}"/>
    </a:ext>
  </a:extLst>
</a:theme>
</file>

<file path=ppt/theme/theme3.xml><?xml version="1.0" encoding="utf-8"?>
<a:theme xmlns:a="http://schemas.openxmlformats.org/drawingml/2006/main" name="Tampere_perusopetus_valkoinen">
  <a:themeElements>
    <a:clrScheme name="Custom 3">
      <a:dk1>
        <a:srgbClr val="212121"/>
      </a:dk1>
      <a:lt1>
        <a:srgbClr val="FFFFFF"/>
      </a:lt1>
      <a:dk2>
        <a:srgbClr val="0074A3"/>
      </a:dk2>
      <a:lt2>
        <a:srgbClr val="91C9EA"/>
      </a:lt2>
      <a:accent1>
        <a:srgbClr val="38A7D7"/>
      </a:accent1>
      <a:accent2>
        <a:srgbClr val="F8DE79"/>
      </a:accent2>
      <a:accent3>
        <a:srgbClr val="ABC871"/>
      </a:accent3>
      <a:accent4>
        <a:srgbClr val="F3D240"/>
      </a:accent4>
      <a:accent5>
        <a:srgbClr val="91C9EA"/>
      </a:accent5>
      <a:accent6>
        <a:srgbClr val="ABC871"/>
      </a:accent6>
      <a:hlink>
        <a:srgbClr val="91C9EA"/>
      </a:hlink>
      <a:folHlink>
        <a:srgbClr val="38A7D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_perusopetus_ppt_pohja" id="{5A943453-69B1-A74E-BD22-3CB8D97C56E5}" vid="{EBFBF5F9-1242-8C44-98C4-2F6F03A8B306}"/>
    </a:ext>
  </a:extLst>
</a:theme>
</file>

<file path=ppt/theme/theme4.xml><?xml version="1.0" encoding="utf-8"?>
<a:theme xmlns:a="http://schemas.openxmlformats.org/drawingml/2006/main" name="3_Tampere.Finland_vesi">
  <a:themeElements>
    <a:clrScheme name="Custom 3">
      <a:dk1>
        <a:srgbClr val="212121"/>
      </a:dk1>
      <a:lt1>
        <a:srgbClr val="FFFFFF"/>
      </a:lt1>
      <a:dk2>
        <a:srgbClr val="0074A3"/>
      </a:dk2>
      <a:lt2>
        <a:srgbClr val="91C9EA"/>
      </a:lt2>
      <a:accent1>
        <a:srgbClr val="38A7D7"/>
      </a:accent1>
      <a:accent2>
        <a:srgbClr val="F8DE79"/>
      </a:accent2>
      <a:accent3>
        <a:srgbClr val="ABC871"/>
      </a:accent3>
      <a:accent4>
        <a:srgbClr val="F3D240"/>
      </a:accent4>
      <a:accent5>
        <a:srgbClr val="91C9EA"/>
      </a:accent5>
      <a:accent6>
        <a:srgbClr val="ABC871"/>
      </a:accent6>
      <a:hlink>
        <a:srgbClr val="91C9EA"/>
      </a:hlink>
      <a:folHlink>
        <a:srgbClr val="38A7D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_perusopetus_ppt_pohja" id="{5A943453-69B1-A74E-BD22-3CB8D97C56E5}" vid="{C458A375-66FB-164E-80B7-06C52C9F7193}"/>
    </a:ext>
  </a:extLst>
</a:theme>
</file>

<file path=ppt/theme/theme5.xml><?xml version="1.0" encoding="utf-8"?>
<a:theme xmlns:a="http://schemas.openxmlformats.org/drawingml/2006/main" name="4_Tampere.Finland_vesi">
  <a:themeElements>
    <a:clrScheme name="Custom 3">
      <a:dk1>
        <a:srgbClr val="212121"/>
      </a:dk1>
      <a:lt1>
        <a:srgbClr val="FFFFFF"/>
      </a:lt1>
      <a:dk2>
        <a:srgbClr val="0074A3"/>
      </a:dk2>
      <a:lt2>
        <a:srgbClr val="91C9EA"/>
      </a:lt2>
      <a:accent1>
        <a:srgbClr val="38A7D7"/>
      </a:accent1>
      <a:accent2>
        <a:srgbClr val="F8DE79"/>
      </a:accent2>
      <a:accent3>
        <a:srgbClr val="ABC871"/>
      </a:accent3>
      <a:accent4>
        <a:srgbClr val="F3D240"/>
      </a:accent4>
      <a:accent5>
        <a:srgbClr val="91C9EA"/>
      </a:accent5>
      <a:accent6>
        <a:srgbClr val="ABC871"/>
      </a:accent6>
      <a:hlink>
        <a:srgbClr val="91C9EA"/>
      </a:hlink>
      <a:folHlink>
        <a:srgbClr val="38A7D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_perusopetus_ppt_pohja" id="{5A943453-69B1-A74E-BD22-3CB8D97C56E5}" vid="{84978391-1288-9F4F-8F53-3186AD7F150A}"/>
    </a:ext>
  </a:extLst>
</a:theme>
</file>

<file path=ppt/theme/theme6.xml><?xml version="1.0" encoding="utf-8"?>
<a:theme xmlns:a="http://schemas.openxmlformats.org/drawingml/2006/main" name="5_Tampere.Finland_vesi">
  <a:themeElements>
    <a:clrScheme name="Custom 3">
      <a:dk1>
        <a:srgbClr val="212121"/>
      </a:dk1>
      <a:lt1>
        <a:srgbClr val="FFFFFF"/>
      </a:lt1>
      <a:dk2>
        <a:srgbClr val="0074A3"/>
      </a:dk2>
      <a:lt2>
        <a:srgbClr val="91C9EA"/>
      </a:lt2>
      <a:accent1>
        <a:srgbClr val="38A7D7"/>
      </a:accent1>
      <a:accent2>
        <a:srgbClr val="F8DE79"/>
      </a:accent2>
      <a:accent3>
        <a:srgbClr val="ABC871"/>
      </a:accent3>
      <a:accent4>
        <a:srgbClr val="F3D240"/>
      </a:accent4>
      <a:accent5>
        <a:srgbClr val="91C9EA"/>
      </a:accent5>
      <a:accent6>
        <a:srgbClr val="ABC871"/>
      </a:accent6>
      <a:hlink>
        <a:srgbClr val="91C9EA"/>
      </a:hlink>
      <a:folHlink>
        <a:srgbClr val="38A7D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Tampere_perusopetus_ppt_pohja" id="{5A943453-69B1-A74E-BD22-3CB8D97C56E5}" vid="{920E85E2-9F60-114B-A9F8-46C956C21F4E}"/>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a89a839-ae5a-4f56-816b-8d6fa3b8dd93">
      <Terms xmlns="http://schemas.microsoft.com/office/infopath/2007/PartnerControls"/>
    </lcf76f155ced4ddcb4097134ff3c332f>
    <TaxCatchAll xmlns="ca973357-0cbd-4228-8028-2a9961c038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BCF56AF6247E8740A0684CE6A7764C39" ma:contentTypeVersion="11" ma:contentTypeDescription="Luo uusi asiakirja." ma:contentTypeScope="" ma:versionID="a990d398db1705c5bb1e58480aa6371e">
  <xsd:schema xmlns:xsd="http://www.w3.org/2001/XMLSchema" xmlns:xs="http://www.w3.org/2001/XMLSchema" xmlns:p="http://schemas.microsoft.com/office/2006/metadata/properties" xmlns:ns2="ea89a839-ae5a-4f56-816b-8d6fa3b8dd93" xmlns:ns3="ca973357-0cbd-4228-8028-2a9961c038d6" targetNamespace="http://schemas.microsoft.com/office/2006/metadata/properties" ma:root="true" ma:fieldsID="0122adc77653c9bbdf1ebaf98568ba0c" ns2:_="" ns3:_="">
    <xsd:import namespace="ea89a839-ae5a-4f56-816b-8d6fa3b8dd93"/>
    <xsd:import namespace="ca973357-0cbd-4228-8028-2a9961c038d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89a839-ae5a-4f56-816b-8d6fa3b8dd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Kuvien tunnisteet" ma:readOnly="false" ma:fieldId="{5cf76f15-5ced-4ddc-b409-7134ff3c332f}" ma:taxonomyMulti="true" ma:sspId="ca21971b-e04b-4e31-9f45-cf2f6b61fcc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973357-0cbd-4228-8028-2a9961c038d6" elementFormDefault="qualified">
    <xsd:import namespace="http://schemas.microsoft.com/office/2006/documentManagement/types"/>
    <xsd:import namespace="http://schemas.microsoft.com/office/infopath/2007/PartnerControls"/>
    <xsd:element name="SharedWithUsers" ma:index="11"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Jakamisen tiedot" ma:internalName="SharedWithDetails" ma:readOnly="true">
      <xsd:simpleType>
        <xsd:restriction base="dms:Note">
          <xsd:maxLength value="255"/>
        </xsd:restriction>
      </xsd:simpleType>
    </xsd:element>
    <xsd:element name="TaxCatchAll" ma:index="15" nillable="true" ma:displayName="Taxonomy Catch All Column" ma:hidden="true" ma:list="{a27c5ef9-0fbf-462d-af79-b556e1fadc36}" ma:internalName="TaxCatchAll" ma:showField="CatchAllData" ma:web="ca973357-0cbd-4228-8028-2a9961c038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700FB0-6680-4783-B708-5DFD6824F3A0}">
  <ds:schemaRefs>
    <ds:schemaRef ds:uri="http://schemas.microsoft.com/sharepoint/v3/contenttype/forms"/>
  </ds:schemaRefs>
</ds:datastoreItem>
</file>

<file path=customXml/itemProps2.xml><?xml version="1.0" encoding="utf-8"?>
<ds:datastoreItem xmlns:ds="http://schemas.openxmlformats.org/officeDocument/2006/customXml" ds:itemID="{0530230D-0052-4837-812B-A185EC734801}">
  <ds:schemaRefs>
    <ds:schemaRef ds:uri="http://purl.org/dc/elements/1.1/"/>
    <ds:schemaRef ds:uri="http://schemas.microsoft.com/office/2006/metadata/properties"/>
    <ds:schemaRef ds:uri="9a2ee81c-48ef-4498-9232-783522e659a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0074ade-ec48-4bc7-85a8-a348340ad3b8"/>
    <ds:schemaRef ds:uri="http://www.w3.org/XML/1998/namespace"/>
    <ds:schemaRef ds:uri="http://purl.org/dc/dcmitype/"/>
  </ds:schemaRefs>
</ds:datastoreItem>
</file>

<file path=customXml/itemProps3.xml><?xml version="1.0" encoding="utf-8"?>
<ds:datastoreItem xmlns:ds="http://schemas.openxmlformats.org/officeDocument/2006/customXml" ds:itemID="{D264975B-9C68-4A56-8601-E15F66C28B0D}"/>
</file>

<file path=docProps/app.xml><?xml version="1.0" encoding="utf-8"?>
<Properties xmlns="http://schemas.openxmlformats.org/officeDocument/2006/extended-properties" xmlns:vt="http://schemas.openxmlformats.org/officeDocument/2006/docPropsVTypes">
  <Template>Tampere_perusopetus_ppt_pohja</Template>
  <TotalTime>0</TotalTime>
  <Words>1216</Words>
  <Application>Microsoft Office PowerPoint</Application>
  <PresentationFormat>Laajakuva</PresentationFormat>
  <Paragraphs>175</Paragraphs>
  <Slides>25</Slides>
  <Notes>8</Notes>
  <HiddenSlides>0</HiddenSlides>
  <MMClips>0</MMClips>
  <ScaleCrop>false</ScaleCrop>
  <HeadingPairs>
    <vt:vector size="6" baseType="variant">
      <vt:variant>
        <vt:lpstr>Käytetyt fontit</vt:lpstr>
      </vt:variant>
      <vt:variant>
        <vt:i4>5</vt:i4>
      </vt:variant>
      <vt:variant>
        <vt:lpstr>Teema</vt:lpstr>
      </vt:variant>
      <vt:variant>
        <vt:i4>6</vt:i4>
      </vt:variant>
      <vt:variant>
        <vt:lpstr>Dian otsikot</vt:lpstr>
      </vt:variant>
      <vt:variant>
        <vt:i4>25</vt:i4>
      </vt:variant>
    </vt:vector>
  </HeadingPairs>
  <TitlesOfParts>
    <vt:vector size="36" baseType="lpstr">
      <vt:lpstr>Arial</vt:lpstr>
      <vt:lpstr>Calibri</vt:lpstr>
      <vt:lpstr>Courier New</vt:lpstr>
      <vt:lpstr>Helvetica</vt:lpstr>
      <vt:lpstr>Wingdings</vt:lpstr>
      <vt:lpstr>Tampere_perusopetus_kansi</vt:lpstr>
      <vt:lpstr>Tampere_perusopetus_teräs</vt:lpstr>
      <vt:lpstr>Tampere_perusopetus_valkoinen</vt:lpstr>
      <vt:lpstr>3_Tampere.Finland_vesi</vt:lpstr>
      <vt:lpstr>4_Tampere.Finland_vesi</vt:lpstr>
      <vt:lpstr>5_Tampere.Finland_vesi</vt:lpstr>
      <vt:lpstr>Maahanmuuttajataustaiset ja S2- oppilaat Tampereen kaupungin  perusopetuksessa</vt:lpstr>
      <vt:lpstr>Maahanmuuttajataustaiset oppilaat</vt:lpstr>
      <vt:lpstr>Yleistä ja käsitteiden avaamista</vt:lpstr>
      <vt:lpstr>Perusperiaatteita</vt:lpstr>
      <vt:lpstr>Perusopetukseen valmistava opetus</vt:lpstr>
      <vt:lpstr>Suomi toisena kielenä ja kirjallisuus (S2)</vt:lpstr>
      <vt:lpstr>Kielellisesti tuettu opetus eli KIETU-opetus</vt:lpstr>
      <vt:lpstr>Oman äidinkielen opetus</vt:lpstr>
      <vt:lpstr>Omakielinen tuki</vt:lpstr>
      <vt:lpstr>Kaupungin linjaukset ja ohjeet</vt:lpstr>
      <vt:lpstr>Käsikirjat ja oppaat</vt:lpstr>
      <vt:lpstr>Vuosisuunnitelma 2023</vt:lpstr>
      <vt:lpstr>Tilastotietoja</vt:lpstr>
      <vt:lpstr>Valmistavan opetuksen oppilasmäärä </vt:lpstr>
      <vt:lpstr>S2- oppilaiden määrä</vt:lpstr>
      <vt:lpstr>KIETU- opetus</vt:lpstr>
      <vt:lpstr>Oman äidinkielen opetus</vt:lpstr>
      <vt:lpstr>Kolmiportainen tuki</vt:lpstr>
      <vt:lpstr>Rahoitus ja resurssit</vt:lpstr>
      <vt:lpstr>Hankkeet</vt:lpstr>
      <vt:lpstr>Rahoitus</vt:lpstr>
      <vt:lpstr>Resurssit</vt:lpstr>
      <vt:lpstr>Henkilöstö</vt:lpstr>
      <vt:lpstr>Laki ja asetus ym. ohjeet</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Tiainen Leena</dc:creator>
  <cp:lastModifiedBy>Ojalammi Ulla-Maija</cp:lastModifiedBy>
  <cp:revision>44</cp:revision>
  <dcterms:created xsi:type="dcterms:W3CDTF">2022-01-13T13:36:23Z</dcterms:created>
  <dcterms:modified xsi:type="dcterms:W3CDTF">2024-01-10T06:47:09Z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0x010100BCF56AF6247E8740A0684CE6A7764C39</vt:lpwstr>
  </property>
  <property fmtid="{D5CDD505-2E9C-101B-9397-08002B2CF9AE}" pid="3" name="MediaServiceImageTags">
    <vt:lpwstr/>
  </property>
</Properties>
</file>